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8" r:id="rId3"/>
    <p:sldId id="261" r:id="rId4"/>
    <p:sldId id="259" r:id="rId5"/>
    <p:sldId id="263" r:id="rId6"/>
    <p:sldId id="284" r:id="rId7"/>
    <p:sldId id="265" r:id="rId8"/>
    <p:sldId id="285" r:id="rId9"/>
    <p:sldId id="266" r:id="rId10"/>
    <p:sldId id="286" r:id="rId11"/>
    <p:sldId id="264" r:id="rId12"/>
    <p:sldId id="287" r:id="rId13"/>
    <p:sldId id="289" r:id="rId14"/>
    <p:sldId id="290" r:id="rId15"/>
    <p:sldId id="291" r:id="rId16"/>
    <p:sldId id="279" r:id="rId17"/>
  </p:sldIdLst>
  <p:sldSz cx="9144000" cy="5143500" type="screen16x9"/>
  <p:notesSz cx="6858000" cy="9144000"/>
  <p:embeddedFontLst>
    <p:embeddedFont>
      <p:font typeface="Vidaloka" panose="020B0604020202020204" charset="0"/>
      <p:regular r:id="rId19"/>
    </p:embeddedFont>
    <p:embeddedFont>
      <p:font typeface="Tino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263EE2F-2446-43D5-9308-2A255AEA6550}">
  <a:tblStyle styleId="{2263EE2F-2446-43D5-9308-2A255AEA655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72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27390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Shape 11"/>
          <p:cNvSpPr/>
          <p:nvPr/>
        </p:nvSpPr>
        <p:spPr>
          <a:xfrm>
            <a:off x="2918075" y="917875"/>
            <a:ext cx="3307800" cy="3307800"/>
          </a:xfrm>
          <a:prstGeom prst="rect">
            <a:avLst/>
          </a:prstGeom>
          <a:solidFill>
            <a:srgbClr val="9E7C59"/>
          </a:solidFill>
          <a:ln w="152400" cap="flat" cmpd="sng">
            <a:solidFill>
              <a:srgbClr val="FFFFFF"/>
            </a:solidFill>
            <a:prstDash val="solid"/>
            <a:miter lim="8000"/>
            <a:headEnd type="none" w="sm" len="sm"/>
            <a:tailEnd type="none" w="sm" len="sm"/>
          </a:ln>
          <a:effectLst>
            <a:outerShdw blurRad="214313" dist="95250"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217625" y="1206625"/>
            <a:ext cx="2708700" cy="27303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3000"/>
              <a:buNone/>
              <a:defRPr sz="3000">
                <a:solidFill>
                  <a:srgbClr val="FFFFFF"/>
                </a:solidFill>
              </a:defRPr>
            </a:lvl1pPr>
            <a:lvl2pPr lvl="1" algn="ctr">
              <a:spcBef>
                <a:spcPts val="0"/>
              </a:spcBef>
              <a:spcAft>
                <a:spcPts val="0"/>
              </a:spcAft>
              <a:buClr>
                <a:srgbClr val="FFFFFF"/>
              </a:buClr>
              <a:buSzPts val="3000"/>
              <a:buNone/>
              <a:defRPr sz="3000">
                <a:solidFill>
                  <a:srgbClr val="FFFFFF"/>
                </a:solidFill>
              </a:defRPr>
            </a:lvl2pPr>
            <a:lvl3pPr lvl="2" algn="ctr">
              <a:spcBef>
                <a:spcPts val="0"/>
              </a:spcBef>
              <a:spcAft>
                <a:spcPts val="0"/>
              </a:spcAft>
              <a:buClr>
                <a:srgbClr val="FFFFFF"/>
              </a:buClr>
              <a:buSzPts val="3000"/>
              <a:buNone/>
              <a:defRPr sz="3000">
                <a:solidFill>
                  <a:srgbClr val="FFFFFF"/>
                </a:solidFill>
              </a:defRPr>
            </a:lvl3pPr>
            <a:lvl4pPr lvl="3" algn="ctr">
              <a:spcBef>
                <a:spcPts val="0"/>
              </a:spcBef>
              <a:spcAft>
                <a:spcPts val="0"/>
              </a:spcAft>
              <a:buClr>
                <a:srgbClr val="FFFFFF"/>
              </a:buClr>
              <a:buSzPts val="3000"/>
              <a:buNone/>
              <a:defRPr sz="3000">
                <a:solidFill>
                  <a:srgbClr val="FFFFFF"/>
                </a:solidFill>
              </a:defRPr>
            </a:lvl4pPr>
            <a:lvl5pPr lvl="4" algn="ctr">
              <a:spcBef>
                <a:spcPts val="0"/>
              </a:spcBef>
              <a:spcAft>
                <a:spcPts val="0"/>
              </a:spcAft>
              <a:buClr>
                <a:srgbClr val="FFFFFF"/>
              </a:buClr>
              <a:buSzPts val="3000"/>
              <a:buNone/>
              <a:defRPr sz="3000">
                <a:solidFill>
                  <a:srgbClr val="FFFFFF"/>
                </a:solidFill>
              </a:defRPr>
            </a:lvl5pPr>
            <a:lvl6pPr lvl="5" algn="ctr">
              <a:spcBef>
                <a:spcPts val="0"/>
              </a:spcBef>
              <a:spcAft>
                <a:spcPts val="0"/>
              </a:spcAft>
              <a:buClr>
                <a:srgbClr val="FFFFFF"/>
              </a:buClr>
              <a:buSzPts val="3000"/>
              <a:buNone/>
              <a:defRPr sz="3000">
                <a:solidFill>
                  <a:srgbClr val="FFFFFF"/>
                </a:solidFill>
              </a:defRPr>
            </a:lvl6pPr>
            <a:lvl7pPr lvl="6" algn="ctr">
              <a:spcBef>
                <a:spcPts val="0"/>
              </a:spcBef>
              <a:spcAft>
                <a:spcPts val="0"/>
              </a:spcAft>
              <a:buClr>
                <a:srgbClr val="FFFFFF"/>
              </a:buClr>
              <a:buSzPts val="3000"/>
              <a:buNone/>
              <a:defRPr sz="3000">
                <a:solidFill>
                  <a:srgbClr val="FFFFFF"/>
                </a:solidFill>
              </a:defRPr>
            </a:lvl7pPr>
            <a:lvl8pPr lvl="7" algn="ctr">
              <a:spcBef>
                <a:spcPts val="0"/>
              </a:spcBef>
              <a:spcAft>
                <a:spcPts val="0"/>
              </a:spcAft>
              <a:buClr>
                <a:srgbClr val="FFFFFF"/>
              </a:buClr>
              <a:buSzPts val="3000"/>
              <a:buNone/>
              <a:defRPr sz="3000">
                <a:solidFill>
                  <a:srgbClr val="FFFFFF"/>
                </a:solidFill>
              </a:defRPr>
            </a:lvl8pPr>
            <a:lvl9pPr lvl="8" algn="ctr">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Shape 14"/>
          <p:cNvSpPr/>
          <p:nvPr/>
        </p:nvSpPr>
        <p:spPr>
          <a:xfrm>
            <a:off x="2918075" y="917875"/>
            <a:ext cx="3307800" cy="3307800"/>
          </a:xfrm>
          <a:prstGeom prst="rect">
            <a:avLst/>
          </a:prstGeom>
          <a:solidFill>
            <a:srgbClr val="9E7C59"/>
          </a:solidFill>
          <a:ln w="152400" cap="flat" cmpd="sng">
            <a:solidFill>
              <a:srgbClr val="FFFFFF"/>
            </a:solidFill>
            <a:prstDash val="solid"/>
            <a:miter lim="8000"/>
            <a:headEnd type="none" w="sm" len="sm"/>
            <a:tailEnd type="none" w="sm" len="sm"/>
          </a:ln>
          <a:effectLst>
            <a:outerShdw blurRad="214313" dist="95250"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3258675" y="1643125"/>
            <a:ext cx="26268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6" name="Shape 16"/>
          <p:cNvSpPr txBox="1">
            <a:spLocks noGrp="1"/>
          </p:cNvSpPr>
          <p:nvPr>
            <p:ph type="subTitle" idx="1"/>
          </p:nvPr>
        </p:nvSpPr>
        <p:spPr>
          <a:xfrm>
            <a:off x="3258675" y="3068654"/>
            <a:ext cx="26268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1400"/>
              <a:buNone/>
              <a:defRPr sz="1400" i="1">
                <a:solidFill>
                  <a:srgbClr val="FFFFFF"/>
                </a:solidFill>
              </a:defRPr>
            </a:lvl1pPr>
            <a:lvl2pPr lvl="1" algn="ctr" rtl="0">
              <a:spcBef>
                <a:spcPts val="0"/>
              </a:spcBef>
              <a:spcAft>
                <a:spcPts val="0"/>
              </a:spcAft>
              <a:buClr>
                <a:srgbClr val="FFFFFF"/>
              </a:buClr>
              <a:buSzPts val="1400"/>
              <a:buNone/>
              <a:defRPr sz="1400" i="1">
                <a:solidFill>
                  <a:srgbClr val="FFFFFF"/>
                </a:solidFill>
              </a:defRPr>
            </a:lvl2pPr>
            <a:lvl3pPr lvl="2" algn="ctr" rtl="0">
              <a:spcBef>
                <a:spcPts val="0"/>
              </a:spcBef>
              <a:spcAft>
                <a:spcPts val="0"/>
              </a:spcAft>
              <a:buClr>
                <a:srgbClr val="FFFFFF"/>
              </a:buClr>
              <a:buSzPts val="1400"/>
              <a:buNone/>
              <a:defRPr sz="1400" i="1">
                <a:solidFill>
                  <a:srgbClr val="FFFFFF"/>
                </a:solidFill>
              </a:defRPr>
            </a:lvl3pPr>
            <a:lvl4pPr lvl="3" algn="ctr" rtl="0">
              <a:spcBef>
                <a:spcPts val="0"/>
              </a:spcBef>
              <a:spcAft>
                <a:spcPts val="0"/>
              </a:spcAft>
              <a:buClr>
                <a:srgbClr val="FFFFFF"/>
              </a:buClr>
              <a:buSzPts val="1400"/>
              <a:buNone/>
              <a:defRPr sz="1400" i="1">
                <a:solidFill>
                  <a:srgbClr val="FFFFFF"/>
                </a:solidFill>
              </a:defRPr>
            </a:lvl4pPr>
            <a:lvl5pPr lvl="4" algn="ctr" rtl="0">
              <a:spcBef>
                <a:spcPts val="0"/>
              </a:spcBef>
              <a:spcAft>
                <a:spcPts val="0"/>
              </a:spcAft>
              <a:buClr>
                <a:srgbClr val="FFFFFF"/>
              </a:buClr>
              <a:buSzPts val="1400"/>
              <a:buNone/>
              <a:defRPr sz="1400" i="1">
                <a:solidFill>
                  <a:srgbClr val="FFFFFF"/>
                </a:solidFill>
              </a:defRPr>
            </a:lvl5pPr>
            <a:lvl6pPr lvl="5" algn="ctr" rtl="0">
              <a:spcBef>
                <a:spcPts val="0"/>
              </a:spcBef>
              <a:spcAft>
                <a:spcPts val="0"/>
              </a:spcAft>
              <a:buClr>
                <a:srgbClr val="FFFFFF"/>
              </a:buClr>
              <a:buSzPts val="1400"/>
              <a:buNone/>
              <a:defRPr sz="1400" i="1">
                <a:solidFill>
                  <a:srgbClr val="FFFFFF"/>
                </a:solidFill>
              </a:defRPr>
            </a:lvl6pPr>
            <a:lvl7pPr lvl="6" algn="ctr" rtl="0">
              <a:spcBef>
                <a:spcPts val="0"/>
              </a:spcBef>
              <a:spcAft>
                <a:spcPts val="0"/>
              </a:spcAft>
              <a:buClr>
                <a:srgbClr val="FFFFFF"/>
              </a:buClr>
              <a:buSzPts val="1400"/>
              <a:buNone/>
              <a:defRPr sz="1400" i="1">
                <a:solidFill>
                  <a:srgbClr val="FFFFFF"/>
                </a:solidFill>
              </a:defRPr>
            </a:lvl7pPr>
            <a:lvl8pPr lvl="7" algn="ctr" rtl="0">
              <a:spcBef>
                <a:spcPts val="0"/>
              </a:spcBef>
              <a:spcAft>
                <a:spcPts val="0"/>
              </a:spcAft>
              <a:buClr>
                <a:srgbClr val="FFFFFF"/>
              </a:buClr>
              <a:buSzPts val="1400"/>
              <a:buNone/>
              <a:defRPr sz="1400" i="1">
                <a:solidFill>
                  <a:srgbClr val="FFFFFF"/>
                </a:solidFill>
              </a:defRPr>
            </a:lvl8pPr>
            <a:lvl9pPr lvl="8" algn="ctr" rtl="0">
              <a:spcBef>
                <a:spcPts val="0"/>
              </a:spcBef>
              <a:spcAft>
                <a:spcPts val="0"/>
              </a:spcAft>
              <a:buClr>
                <a:srgbClr val="FFFFFF"/>
              </a:buClr>
              <a:buSzPts val="1400"/>
              <a:buNone/>
              <a:defRPr sz="1400" i="1">
                <a:solidFill>
                  <a:srgbClr val="FFFFFF"/>
                </a:solidFill>
              </a:defRPr>
            </a:lvl9pPr>
          </a:lstStyle>
          <a:p>
            <a:endParaRPr/>
          </a:p>
        </p:txBody>
      </p:sp>
      <p:grpSp>
        <p:nvGrpSpPr>
          <p:cNvPr id="17" name="Shape 17"/>
          <p:cNvGrpSpPr/>
          <p:nvPr/>
        </p:nvGrpSpPr>
        <p:grpSpPr>
          <a:xfrm>
            <a:off x="4414050" y="2903550"/>
            <a:ext cx="315900" cy="98400"/>
            <a:chOff x="4414050" y="1436450"/>
            <a:chExt cx="315900" cy="98400"/>
          </a:xfrm>
        </p:grpSpPr>
        <p:cxnSp>
          <p:nvCxnSpPr>
            <p:cNvPr id="18" name="Shape 18"/>
            <p:cNvCxnSpPr/>
            <p:nvPr/>
          </p:nvCxnSpPr>
          <p:spPr>
            <a:xfrm>
              <a:off x="4414050" y="1485650"/>
              <a:ext cx="315900" cy="0"/>
            </a:xfrm>
            <a:prstGeom prst="straightConnector1">
              <a:avLst/>
            </a:prstGeom>
            <a:noFill/>
            <a:ln w="9525" cap="flat" cmpd="sng">
              <a:solidFill>
                <a:srgbClr val="FFFFFF"/>
              </a:solidFill>
              <a:prstDash val="solid"/>
              <a:round/>
              <a:headEnd type="oval" w="med" len="med"/>
              <a:tailEnd type="oval" w="med" len="med"/>
            </a:ln>
          </p:spPr>
        </p:cxnSp>
        <p:sp>
          <p:nvSpPr>
            <p:cNvPr id="19" name="Shape 19"/>
            <p:cNvSpPr/>
            <p:nvPr/>
          </p:nvSpPr>
          <p:spPr>
            <a:xfrm>
              <a:off x="4522800" y="1436450"/>
              <a:ext cx="98400" cy="98400"/>
            </a:xfrm>
            <a:prstGeom prst="diamond">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rgbClr val="9E7C59"/>
        </a:solidFill>
        <a:effectLst/>
      </p:bgPr>
    </p:bg>
    <p:spTree>
      <p:nvGrpSpPr>
        <p:cNvPr id="1" name="Shape 28"/>
        <p:cNvGrpSpPr/>
        <p:nvPr/>
      </p:nvGrpSpPr>
      <p:grpSpPr>
        <a:xfrm>
          <a:off x="0" y="0"/>
          <a:ext cx="0" cy="0"/>
          <a:chOff x="0" y="0"/>
          <a:chExt cx="0" cy="0"/>
        </a:xfrm>
      </p:grpSpPr>
      <p:sp>
        <p:nvSpPr>
          <p:cNvPr id="29" name="Shape 29"/>
          <p:cNvSpPr/>
          <p:nvPr/>
        </p:nvSpPr>
        <p:spPr>
          <a:xfrm>
            <a:off x="554700" y="544650"/>
            <a:ext cx="8034600" cy="4054200"/>
          </a:xfrm>
          <a:prstGeom prst="rect">
            <a:avLst/>
          </a:prstGeom>
          <a:solidFill>
            <a:srgbClr val="EFEFEF"/>
          </a:solidFill>
          <a:ln w="114300" cap="flat" cmpd="sng">
            <a:solidFill>
              <a:srgbClr val="FFFFFF"/>
            </a:solidFill>
            <a:prstDash val="solid"/>
            <a:miter lim="8000"/>
            <a:headEnd type="none" w="sm" len="sm"/>
            <a:tailEnd type="none" w="sm" len="sm"/>
          </a:ln>
          <a:effectLst>
            <a:outerShdw blurRad="214313" dist="95250" dir="5400000" algn="bl" rotWithShape="0">
              <a:srgbClr val="000000">
                <a:alpha val="35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txBox="1">
            <a:spLocks noGrp="1"/>
          </p:cNvSpPr>
          <p:nvPr>
            <p:ph type="title"/>
          </p:nvPr>
        </p:nvSpPr>
        <p:spPr>
          <a:xfrm>
            <a:off x="902900" y="742300"/>
            <a:ext cx="7338300" cy="607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1" name="Shape 31"/>
          <p:cNvSpPr txBox="1">
            <a:spLocks noGrp="1"/>
          </p:cNvSpPr>
          <p:nvPr>
            <p:ph type="body" idx="1"/>
          </p:nvPr>
        </p:nvSpPr>
        <p:spPr>
          <a:xfrm>
            <a:off x="902900" y="1598734"/>
            <a:ext cx="7338300" cy="2638500"/>
          </a:xfrm>
          <a:prstGeom prst="rect">
            <a:avLst/>
          </a:prstGeom>
        </p:spPr>
        <p:txBody>
          <a:bodyPr spcFirstLastPara="1" wrap="square" lIns="91425" tIns="91425" rIns="91425" bIns="91425" anchor="t" anchorCtr="0"/>
          <a:lstStyle>
            <a:lvl1pPr marL="457200" lvl="0" indent="-368300">
              <a:spcBef>
                <a:spcPts val="600"/>
              </a:spcBef>
              <a:spcAft>
                <a:spcPts val="0"/>
              </a:spcAft>
              <a:buClr>
                <a:srgbClr val="9E7C59"/>
              </a:buClr>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32" name="Shape 32"/>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33" name="Shape 33"/>
          <p:cNvGrpSpPr/>
          <p:nvPr/>
        </p:nvGrpSpPr>
        <p:grpSpPr>
          <a:xfrm>
            <a:off x="4414050" y="1316883"/>
            <a:ext cx="315900" cy="98400"/>
            <a:chOff x="4414050" y="1436450"/>
            <a:chExt cx="315900" cy="98400"/>
          </a:xfrm>
        </p:grpSpPr>
        <p:cxnSp>
          <p:nvCxnSpPr>
            <p:cNvPr id="34" name="Shape 34"/>
            <p:cNvCxnSpPr/>
            <p:nvPr/>
          </p:nvCxnSpPr>
          <p:spPr>
            <a:xfrm>
              <a:off x="4414050" y="1485650"/>
              <a:ext cx="315900" cy="0"/>
            </a:xfrm>
            <a:prstGeom prst="straightConnector1">
              <a:avLst/>
            </a:prstGeom>
            <a:noFill/>
            <a:ln w="9525" cap="flat" cmpd="sng">
              <a:solidFill>
                <a:srgbClr val="9E7C59"/>
              </a:solidFill>
              <a:prstDash val="solid"/>
              <a:round/>
              <a:headEnd type="oval" w="med" len="med"/>
              <a:tailEnd type="oval" w="med" len="med"/>
            </a:ln>
          </p:spPr>
        </p:cxnSp>
        <p:sp>
          <p:nvSpPr>
            <p:cNvPr id="35" name="Shape 35"/>
            <p:cNvSpPr/>
            <p:nvPr/>
          </p:nvSpPr>
          <p:spPr>
            <a:xfrm>
              <a:off x="4522800" y="1436450"/>
              <a:ext cx="98400" cy="98400"/>
            </a:xfrm>
            <a:prstGeom prst="diamond">
              <a:avLst/>
            </a:prstGeom>
            <a:noFill/>
            <a:ln w="9525" cap="flat" cmpd="sng">
              <a:solidFill>
                <a:srgbClr val="9E7C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half slide">
  <p:cSld name="TITLE_AND_BODY_1">
    <p:bg>
      <p:bgPr>
        <a:solidFill>
          <a:srgbClr val="9E7C59"/>
        </a:solidFill>
        <a:effectLst/>
      </p:bgPr>
    </p:bg>
    <p:spTree>
      <p:nvGrpSpPr>
        <p:cNvPr id="1" name="Shape 36"/>
        <p:cNvGrpSpPr/>
        <p:nvPr/>
      </p:nvGrpSpPr>
      <p:grpSpPr>
        <a:xfrm>
          <a:off x="0" y="0"/>
          <a:ext cx="0" cy="0"/>
          <a:chOff x="0" y="0"/>
          <a:chExt cx="0" cy="0"/>
        </a:xfrm>
      </p:grpSpPr>
      <p:sp>
        <p:nvSpPr>
          <p:cNvPr id="37" name="Shape 37"/>
          <p:cNvSpPr/>
          <p:nvPr/>
        </p:nvSpPr>
        <p:spPr>
          <a:xfrm>
            <a:off x="554700" y="544650"/>
            <a:ext cx="4025400" cy="4054200"/>
          </a:xfrm>
          <a:prstGeom prst="rect">
            <a:avLst/>
          </a:prstGeom>
          <a:solidFill>
            <a:srgbClr val="EFEFEF"/>
          </a:solidFill>
          <a:ln w="114300" cap="flat" cmpd="sng">
            <a:solidFill>
              <a:srgbClr val="FFFFFF"/>
            </a:solidFill>
            <a:prstDash val="solid"/>
            <a:miter lim="8000"/>
            <a:headEnd type="none" w="sm" len="sm"/>
            <a:tailEnd type="none" w="sm" len="sm"/>
          </a:ln>
          <a:effectLst>
            <a:outerShdw blurRad="214313" dist="95250" dir="5400000" algn="bl" rotWithShape="0">
              <a:srgbClr val="000000">
                <a:alpha val="35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902900" y="742300"/>
            <a:ext cx="3291600" cy="6072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9" name="Shape 39"/>
          <p:cNvSpPr txBox="1">
            <a:spLocks noGrp="1"/>
          </p:cNvSpPr>
          <p:nvPr>
            <p:ph type="body" idx="1"/>
          </p:nvPr>
        </p:nvSpPr>
        <p:spPr>
          <a:xfrm>
            <a:off x="902900" y="1598730"/>
            <a:ext cx="3291600" cy="2638500"/>
          </a:xfrm>
          <a:prstGeom prst="rect">
            <a:avLst/>
          </a:prstGeom>
        </p:spPr>
        <p:txBody>
          <a:bodyPr spcFirstLastPara="1" wrap="square" lIns="91425" tIns="91425" rIns="91425" bIns="91425" anchor="t" anchorCtr="0"/>
          <a:lstStyle>
            <a:lvl1pPr marL="457200" lvl="0" indent="-368300" rtl="0">
              <a:spcBef>
                <a:spcPts val="600"/>
              </a:spcBef>
              <a:spcAft>
                <a:spcPts val="0"/>
              </a:spcAft>
              <a:buClr>
                <a:srgbClr val="9E7C59"/>
              </a:buClr>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40" name="Shape 40"/>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grpSp>
        <p:nvGrpSpPr>
          <p:cNvPr id="41" name="Shape 41"/>
          <p:cNvGrpSpPr/>
          <p:nvPr/>
        </p:nvGrpSpPr>
        <p:grpSpPr>
          <a:xfrm>
            <a:off x="2409450" y="1316883"/>
            <a:ext cx="315900" cy="98400"/>
            <a:chOff x="4414050" y="1436450"/>
            <a:chExt cx="315900" cy="98400"/>
          </a:xfrm>
        </p:grpSpPr>
        <p:cxnSp>
          <p:nvCxnSpPr>
            <p:cNvPr id="42" name="Shape 42"/>
            <p:cNvCxnSpPr/>
            <p:nvPr/>
          </p:nvCxnSpPr>
          <p:spPr>
            <a:xfrm>
              <a:off x="4414050" y="1485650"/>
              <a:ext cx="315900" cy="0"/>
            </a:xfrm>
            <a:prstGeom prst="straightConnector1">
              <a:avLst/>
            </a:prstGeom>
            <a:noFill/>
            <a:ln w="9525" cap="flat" cmpd="sng">
              <a:solidFill>
                <a:srgbClr val="9E7C59"/>
              </a:solidFill>
              <a:prstDash val="solid"/>
              <a:round/>
              <a:headEnd type="oval" w="med" len="med"/>
              <a:tailEnd type="oval" w="med" len="med"/>
            </a:ln>
          </p:spPr>
        </p:cxnSp>
        <p:sp>
          <p:nvSpPr>
            <p:cNvPr id="43" name="Shape 43"/>
            <p:cNvSpPr/>
            <p:nvPr/>
          </p:nvSpPr>
          <p:spPr>
            <a:xfrm>
              <a:off x="4522800" y="1436450"/>
              <a:ext cx="98400" cy="98400"/>
            </a:xfrm>
            <a:prstGeom prst="diamond">
              <a:avLst/>
            </a:prstGeom>
            <a:noFill/>
            <a:ln w="9525" cap="flat" cmpd="sng">
              <a:solidFill>
                <a:srgbClr val="9E7C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Shape 45"/>
          <p:cNvSpPr/>
          <p:nvPr/>
        </p:nvSpPr>
        <p:spPr>
          <a:xfrm>
            <a:off x="554700" y="544650"/>
            <a:ext cx="8034600" cy="4054200"/>
          </a:xfrm>
          <a:prstGeom prst="rect">
            <a:avLst/>
          </a:prstGeom>
          <a:solidFill>
            <a:srgbClr val="EFEFEF"/>
          </a:solidFill>
          <a:ln w="114300" cap="flat" cmpd="sng">
            <a:solidFill>
              <a:srgbClr val="FFFFFF"/>
            </a:solidFill>
            <a:prstDash val="solid"/>
            <a:miter lim="8000"/>
            <a:headEnd type="none" w="sm" len="sm"/>
            <a:tailEnd type="none" w="sm" len="sm"/>
          </a:ln>
          <a:effectLst>
            <a:outerShdw blurRad="214313" dist="95250" dir="5400000" algn="bl" rotWithShape="0">
              <a:srgbClr val="000000">
                <a:alpha val="35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6" name="Shape 46"/>
          <p:cNvGrpSpPr/>
          <p:nvPr/>
        </p:nvGrpSpPr>
        <p:grpSpPr>
          <a:xfrm>
            <a:off x="4414050" y="1316883"/>
            <a:ext cx="315900" cy="98400"/>
            <a:chOff x="4414050" y="1436450"/>
            <a:chExt cx="315900" cy="98400"/>
          </a:xfrm>
        </p:grpSpPr>
        <p:cxnSp>
          <p:nvCxnSpPr>
            <p:cNvPr id="47" name="Shape 47"/>
            <p:cNvCxnSpPr/>
            <p:nvPr/>
          </p:nvCxnSpPr>
          <p:spPr>
            <a:xfrm>
              <a:off x="4414050" y="1485650"/>
              <a:ext cx="315900" cy="0"/>
            </a:xfrm>
            <a:prstGeom prst="straightConnector1">
              <a:avLst/>
            </a:prstGeom>
            <a:noFill/>
            <a:ln w="9525" cap="flat" cmpd="sng">
              <a:solidFill>
                <a:srgbClr val="9E7C59"/>
              </a:solidFill>
              <a:prstDash val="solid"/>
              <a:round/>
              <a:headEnd type="oval" w="med" len="med"/>
              <a:tailEnd type="oval" w="med" len="med"/>
            </a:ln>
          </p:spPr>
        </p:cxnSp>
        <p:sp>
          <p:nvSpPr>
            <p:cNvPr id="48" name="Shape 48"/>
            <p:cNvSpPr/>
            <p:nvPr/>
          </p:nvSpPr>
          <p:spPr>
            <a:xfrm>
              <a:off x="4522800" y="1436450"/>
              <a:ext cx="98400" cy="98400"/>
            </a:xfrm>
            <a:prstGeom prst="diamond">
              <a:avLst/>
            </a:prstGeom>
            <a:noFill/>
            <a:ln w="9525" cap="flat" cmpd="sng">
              <a:solidFill>
                <a:srgbClr val="9E7C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9" name="Shape 49"/>
          <p:cNvSpPr txBox="1">
            <a:spLocks noGrp="1"/>
          </p:cNvSpPr>
          <p:nvPr>
            <p:ph type="title"/>
          </p:nvPr>
        </p:nvSpPr>
        <p:spPr>
          <a:xfrm>
            <a:off x="902900" y="742300"/>
            <a:ext cx="7338300" cy="6072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0" name="Shape 50"/>
          <p:cNvSpPr txBox="1">
            <a:spLocks noGrp="1"/>
          </p:cNvSpPr>
          <p:nvPr>
            <p:ph type="body" idx="1"/>
          </p:nvPr>
        </p:nvSpPr>
        <p:spPr>
          <a:xfrm>
            <a:off x="902825" y="1600600"/>
            <a:ext cx="3561900" cy="2891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Shape 51"/>
          <p:cNvSpPr txBox="1">
            <a:spLocks noGrp="1"/>
          </p:cNvSpPr>
          <p:nvPr>
            <p:ph type="body" idx="2"/>
          </p:nvPr>
        </p:nvSpPr>
        <p:spPr>
          <a:xfrm>
            <a:off x="4679246" y="1600600"/>
            <a:ext cx="3561900" cy="2891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2" name="Shape 52"/>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3"/>
        <p:cNvGrpSpPr/>
        <p:nvPr/>
      </p:nvGrpSpPr>
      <p:grpSpPr>
        <a:xfrm>
          <a:off x="0" y="0"/>
          <a:ext cx="0" cy="0"/>
          <a:chOff x="0" y="0"/>
          <a:chExt cx="0" cy="0"/>
        </a:xfrm>
      </p:grpSpPr>
      <p:sp>
        <p:nvSpPr>
          <p:cNvPr id="54" name="Shape 54"/>
          <p:cNvSpPr/>
          <p:nvPr/>
        </p:nvSpPr>
        <p:spPr>
          <a:xfrm>
            <a:off x="554700" y="544650"/>
            <a:ext cx="8034600" cy="4054200"/>
          </a:xfrm>
          <a:prstGeom prst="rect">
            <a:avLst/>
          </a:prstGeom>
          <a:solidFill>
            <a:srgbClr val="EFEFEF"/>
          </a:solidFill>
          <a:ln w="114300" cap="flat" cmpd="sng">
            <a:solidFill>
              <a:srgbClr val="FFFFFF"/>
            </a:solidFill>
            <a:prstDash val="solid"/>
            <a:miter lim="8000"/>
            <a:headEnd type="none" w="sm" len="sm"/>
            <a:tailEnd type="none" w="sm" len="sm"/>
          </a:ln>
          <a:effectLst>
            <a:outerShdw blurRad="214313" dist="95250" dir="5400000" algn="bl" rotWithShape="0">
              <a:srgbClr val="000000">
                <a:alpha val="35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5" name="Shape 55"/>
          <p:cNvGrpSpPr/>
          <p:nvPr/>
        </p:nvGrpSpPr>
        <p:grpSpPr>
          <a:xfrm>
            <a:off x="4414050" y="1316883"/>
            <a:ext cx="315900" cy="98400"/>
            <a:chOff x="4414050" y="1436450"/>
            <a:chExt cx="315900" cy="98400"/>
          </a:xfrm>
        </p:grpSpPr>
        <p:cxnSp>
          <p:nvCxnSpPr>
            <p:cNvPr id="56" name="Shape 56"/>
            <p:cNvCxnSpPr/>
            <p:nvPr/>
          </p:nvCxnSpPr>
          <p:spPr>
            <a:xfrm>
              <a:off x="4414050" y="1485650"/>
              <a:ext cx="315900" cy="0"/>
            </a:xfrm>
            <a:prstGeom prst="straightConnector1">
              <a:avLst/>
            </a:prstGeom>
            <a:noFill/>
            <a:ln w="9525" cap="flat" cmpd="sng">
              <a:solidFill>
                <a:srgbClr val="9E7C59"/>
              </a:solidFill>
              <a:prstDash val="solid"/>
              <a:round/>
              <a:headEnd type="oval" w="med" len="med"/>
              <a:tailEnd type="oval" w="med" len="med"/>
            </a:ln>
          </p:spPr>
        </p:cxnSp>
        <p:sp>
          <p:nvSpPr>
            <p:cNvPr id="57" name="Shape 57"/>
            <p:cNvSpPr/>
            <p:nvPr/>
          </p:nvSpPr>
          <p:spPr>
            <a:xfrm>
              <a:off x="4522800" y="1436450"/>
              <a:ext cx="98400" cy="98400"/>
            </a:xfrm>
            <a:prstGeom prst="diamond">
              <a:avLst/>
            </a:prstGeom>
            <a:noFill/>
            <a:ln w="9525" cap="flat" cmpd="sng">
              <a:solidFill>
                <a:srgbClr val="9E7C5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8" name="Shape 58"/>
          <p:cNvSpPr txBox="1">
            <a:spLocks noGrp="1"/>
          </p:cNvSpPr>
          <p:nvPr>
            <p:ph type="title"/>
          </p:nvPr>
        </p:nvSpPr>
        <p:spPr>
          <a:xfrm>
            <a:off x="902900" y="742300"/>
            <a:ext cx="7338300" cy="6072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9" name="Shape 59"/>
          <p:cNvSpPr txBox="1">
            <a:spLocks noGrp="1"/>
          </p:cNvSpPr>
          <p:nvPr>
            <p:ph type="body" idx="1"/>
          </p:nvPr>
        </p:nvSpPr>
        <p:spPr>
          <a:xfrm>
            <a:off x="902900" y="1592400"/>
            <a:ext cx="2365200" cy="28650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0" name="Shape 60"/>
          <p:cNvSpPr txBox="1">
            <a:spLocks noGrp="1"/>
          </p:cNvSpPr>
          <p:nvPr>
            <p:ph type="body" idx="2"/>
          </p:nvPr>
        </p:nvSpPr>
        <p:spPr>
          <a:xfrm>
            <a:off x="3389475" y="1592400"/>
            <a:ext cx="2365200" cy="28650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1" name="Shape 61"/>
          <p:cNvSpPr txBox="1">
            <a:spLocks noGrp="1"/>
          </p:cNvSpPr>
          <p:nvPr>
            <p:ph type="body" idx="3"/>
          </p:nvPr>
        </p:nvSpPr>
        <p:spPr>
          <a:xfrm>
            <a:off x="5876050" y="1592400"/>
            <a:ext cx="2365200" cy="28650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2" name="Shape 62"/>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ntainer" type="blank">
  <p:cSld name="BLANK">
    <p:spTree>
      <p:nvGrpSpPr>
        <p:cNvPr id="1" name="Shape 77"/>
        <p:cNvGrpSpPr/>
        <p:nvPr/>
      </p:nvGrpSpPr>
      <p:grpSpPr>
        <a:xfrm>
          <a:off x="0" y="0"/>
          <a:ext cx="0" cy="0"/>
          <a:chOff x="0" y="0"/>
          <a:chExt cx="0" cy="0"/>
        </a:xfrm>
      </p:grpSpPr>
      <p:sp>
        <p:nvSpPr>
          <p:cNvPr id="78" name="Shape 78"/>
          <p:cNvSpPr/>
          <p:nvPr/>
        </p:nvSpPr>
        <p:spPr>
          <a:xfrm>
            <a:off x="554700" y="544650"/>
            <a:ext cx="8034600" cy="4054200"/>
          </a:xfrm>
          <a:prstGeom prst="rect">
            <a:avLst/>
          </a:prstGeom>
          <a:solidFill>
            <a:srgbClr val="EFEFEF"/>
          </a:solidFill>
          <a:ln w="114300" cap="flat" cmpd="sng">
            <a:solidFill>
              <a:srgbClr val="FFFFFF"/>
            </a:solidFill>
            <a:prstDash val="solid"/>
            <a:miter lim="8000"/>
            <a:headEnd type="none" w="sm" len="sm"/>
            <a:tailEnd type="none" w="sm" len="sm"/>
          </a:ln>
          <a:effectLst>
            <a:outerShdw blurRad="214313" dist="95250" dir="5400000" algn="bl" rotWithShape="0">
              <a:srgbClr val="000000">
                <a:alpha val="35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frame">
  <p:cSld name="BLANK_1_1">
    <p:spTree>
      <p:nvGrpSpPr>
        <p:cNvPr id="1" name="Shape 85"/>
        <p:cNvGrpSpPr/>
        <p:nvPr/>
      </p:nvGrpSpPr>
      <p:grpSpPr>
        <a:xfrm>
          <a:off x="0" y="0"/>
          <a:ext cx="0" cy="0"/>
          <a:chOff x="0" y="0"/>
          <a:chExt cx="0" cy="0"/>
        </a:xfrm>
      </p:grpSpPr>
      <p:sp>
        <p:nvSpPr>
          <p:cNvPr id="86" name="Shape 86"/>
          <p:cNvSpPr/>
          <p:nvPr/>
        </p:nvSpPr>
        <p:spPr>
          <a:xfrm>
            <a:off x="0" y="0"/>
            <a:ext cx="9144000" cy="5143500"/>
          </a:xfrm>
          <a:prstGeom prst="frame">
            <a:avLst>
              <a:gd name="adj1" fmla="val 10576"/>
            </a:avLst>
          </a:prstGeom>
          <a:solidFill>
            <a:srgbClr val="1A0808">
              <a:alpha val="3037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87" name="Shape 87"/>
          <p:cNvPicPr preferRelativeResize="0"/>
          <p:nvPr/>
        </p:nvPicPr>
        <p:blipFill>
          <a:blip r:embed="rId2">
            <a:alphaModFix/>
          </a:blip>
          <a:stretch>
            <a:fillRect/>
          </a:stretch>
        </p:blipFill>
        <p:spPr>
          <a:xfrm>
            <a:off x="147750" y="224000"/>
            <a:ext cx="8848500" cy="4712100"/>
          </a:xfrm>
          <a:prstGeom prst="frame">
            <a:avLst>
              <a:gd name="adj1" fmla="val 7899"/>
            </a:avLst>
          </a:prstGeom>
          <a:noFill/>
          <a:ln>
            <a:noFill/>
          </a:ln>
        </p:spPr>
      </p:pic>
      <p:sp>
        <p:nvSpPr>
          <p:cNvPr id="88" name="Shape 88"/>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89" name="Shape 89"/>
          <p:cNvSpPr/>
          <p:nvPr/>
        </p:nvSpPr>
        <p:spPr>
          <a:xfrm>
            <a:off x="554700" y="544650"/>
            <a:ext cx="8034600" cy="4054200"/>
          </a:xfrm>
          <a:prstGeom prst="rect">
            <a:avLst/>
          </a:prstGeom>
          <a:noFill/>
          <a:ln w="1143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9E7C59"/>
        </a:solidFill>
        <a:effectLst/>
      </p:bgPr>
    </p:bg>
    <p:spTree>
      <p:nvGrpSpPr>
        <p:cNvPr id="1" name="Shape 5"/>
        <p:cNvGrpSpPr/>
        <p:nvPr/>
      </p:nvGrpSpPr>
      <p:grpSpPr>
        <a:xfrm>
          <a:off x="0" y="0"/>
          <a:ext cx="0" cy="0"/>
          <a:chOff x="0" y="0"/>
          <a:chExt cx="0" cy="0"/>
        </a:xfrm>
      </p:grpSpPr>
      <p:sp>
        <p:nvSpPr>
          <p:cNvPr id="6" name="Shape 6"/>
          <p:cNvSpPr/>
          <p:nvPr/>
        </p:nvSpPr>
        <p:spPr>
          <a:xfrm>
            <a:off x="0" y="0"/>
            <a:ext cx="9144000" cy="5143488"/>
          </a:xfrm>
          <a:custGeom>
            <a:avLst/>
            <a:gdLst/>
            <a:ahLst/>
            <a:cxnLst/>
            <a:rect l="0" t="0" r="0" b="0"/>
            <a:pathLst>
              <a:path w="285750" h="160734" extrusionOk="0">
                <a:moveTo>
                  <a:pt x="1116" y="0"/>
                </a:moveTo>
                <a:lnTo>
                  <a:pt x="0" y="1116"/>
                </a:lnTo>
                <a:lnTo>
                  <a:pt x="0" y="1563"/>
                </a:lnTo>
                <a:lnTo>
                  <a:pt x="1563" y="0"/>
                </a:lnTo>
                <a:close/>
                <a:moveTo>
                  <a:pt x="7367" y="0"/>
                </a:moveTo>
                <a:lnTo>
                  <a:pt x="0" y="7367"/>
                </a:lnTo>
                <a:lnTo>
                  <a:pt x="0" y="7813"/>
                </a:lnTo>
                <a:lnTo>
                  <a:pt x="7813" y="0"/>
                </a:lnTo>
                <a:close/>
                <a:moveTo>
                  <a:pt x="13618" y="0"/>
                </a:moveTo>
                <a:lnTo>
                  <a:pt x="0" y="13618"/>
                </a:lnTo>
                <a:lnTo>
                  <a:pt x="0" y="14064"/>
                </a:lnTo>
                <a:lnTo>
                  <a:pt x="14064" y="0"/>
                </a:lnTo>
                <a:close/>
                <a:moveTo>
                  <a:pt x="19869" y="0"/>
                </a:moveTo>
                <a:lnTo>
                  <a:pt x="0" y="19869"/>
                </a:lnTo>
                <a:lnTo>
                  <a:pt x="0" y="20315"/>
                </a:lnTo>
                <a:lnTo>
                  <a:pt x="20315" y="0"/>
                </a:lnTo>
                <a:close/>
                <a:moveTo>
                  <a:pt x="26119" y="0"/>
                </a:moveTo>
                <a:lnTo>
                  <a:pt x="0" y="26119"/>
                </a:lnTo>
                <a:lnTo>
                  <a:pt x="0" y="26566"/>
                </a:lnTo>
                <a:lnTo>
                  <a:pt x="26566" y="0"/>
                </a:lnTo>
                <a:close/>
                <a:moveTo>
                  <a:pt x="32370" y="0"/>
                </a:moveTo>
                <a:lnTo>
                  <a:pt x="0" y="32370"/>
                </a:lnTo>
                <a:lnTo>
                  <a:pt x="0" y="32817"/>
                </a:lnTo>
                <a:lnTo>
                  <a:pt x="32817" y="0"/>
                </a:lnTo>
                <a:close/>
                <a:moveTo>
                  <a:pt x="38621" y="0"/>
                </a:moveTo>
                <a:lnTo>
                  <a:pt x="0" y="38621"/>
                </a:lnTo>
                <a:lnTo>
                  <a:pt x="0" y="39067"/>
                </a:lnTo>
                <a:lnTo>
                  <a:pt x="39067" y="0"/>
                </a:lnTo>
                <a:close/>
                <a:moveTo>
                  <a:pt x="44872" y="0"/>
                </a:moveTo>
                <a:lnTo>
                  <a:pt x="0" y="44872"/>
                </a:lnTo>
                <a:lnTo>
                  <a:pt x="0" y="45318"/>
                </a:lnTo>
                <a:lnTo>
                  <a:pt x="45318" y="0"/>
                </a:lnTo>
                <a:close/>
                <a:moveTo>
                  <a:pt x="51122" y="0"/>
                </a:moveTo>
                <a:lnTo>
                  <a:pt x="0" y="51122"/>
                </a:lnTo>
                <a:lnTo>
                  <a:pt x="0" y="51569"/>
                </a:lnTo>
                <a:lnTo>
                  <a:pt x="51569" y="0"/>
                </a:lnTo>
                <a:close/>
                <a:moveTo>
                  <a:pt x="57373" y="0"/>
                </a:moveTo>
                <a:lnTo>
                  <a:pt x="0" y="57373"/>
                </a:lnTo>
                <a:lnTo>
                  <a:pt x="0" y="57820"/>
                </a:lnTo>
                <a:lnTo>
                  <a:pt x="57820" y="0"/>
                </a:lnTo>
                <a:close/>
                <a:moveTo>
                  <a:pt x="63624" y="0"/>
                </a:moveTo>
                <a:lnTo>
                  <a:pt x="0" y="63624"/>
                </a:lnTo>
                <a:lnTo>
                  <a:pt x="0" y="64070"/>
                </a:lnTo>
                <a:lnTo>
                  <a:pt x="64071" y="0"/>
                </a:lnTo>
                <a:close/>
                <a:moveTo>
                  <a:pt x="69875" y="0"/>
                </a:moveTo>
                <a:lnTo>
                  <a:pt x="0" y="69875"/>
                </a:lnTo>
                <a:lnTo>
                  <a:pt x="0" y="70321"/>
                </a:lnTo>
                <a:lnTo>
                  <a:pt x="70321" y="0"/>
                </a:lnTo>
                <a:close/>
                <a:moveTo>
                  <a:pt x="76126" y="0"/>
                </a:moveTo>
                <a:lnTo>
                  <a:pt x="0" y="76125"/>
                </a:lnTo>
                <a:lnTo>
                  <a:pt x="0" y="76572"/>
                </a:lnTo>
                <a:lnTo>
                  <a:pt x="76572" y="0"/>
                </a:lnTo>
                <a:close/>
                <a:moveTo>
                  <a:pt x="82376" y="0"/>
                </a:moveTo>
                <a:lnTo>
                  <a:pt x="0" y="82376"/>
                </a:lnTo>
                <a:lnTo>
                  <a:pt x="0" y="82823"/>
                </a:lnTo>
                <a:lnTo>
                  <a:pt x="82823" y="0"/>
                </a:lnTo>
                <a:close/>
                <a:moveTo>
                  <a:pt x="88627" y="0"/>
                </a:moveTo>
                <a:lnTo>
                  <a:pt x="0" y="88627"/>
                </a:lnTo>
                <a:lnTo>
                  <a:pt x="0" y="89073"/>
                </a:lnTo>
                <a:lnTo>
                  <a:pt x="89074" y="0"/>
                </a:lnTo>
                <a:close/>
                <a:moveTo>
                  <a:pt x="94878" y="0"/>
                </a:moveTo>
                <a:lnTo>
                  <a:pt x="0" y="94878"/>
                </a:lnTo>
                <a:lnTo>
                  <a:pt x="0" y="95324"/>
                </a:lnTo>
                <a:lnTo>
                  <a:pt x="95324" y="0"/>
                </a:lnTo>
                <a:close/>
                <a:moveTo>
                  <a:pt x="101129" y="0"/>
                </a:moveTo>
                <a:lnTo>
                  <a:pt x="0" y="101128"/>
                </a:lnTo>
                <a:lnTo>
                  <a:pt x="0" y="101575"/>
                </a:lnTo>
                <a:lnTo>
                  <a:pt x="101575" y="0"/>
                </a:lnTo>
                <a:close/>
                <a:moveTo>
                  <a:pt x="107379" y="0"/>
                </a:moveTo>
                <a:lnTo>
                  <a:pt x="0" y="107379"/>
                </a:lnTo>
                <a:lnTo>
                  <a:pt x="0" y="107826"/>
                </a:lnTo>
                <a:lnTo>
                  <a:pt x="107826" y="0"/>
                </a:lnTo>
                <a:close/>
                <a:moveTo>
                  <a:pt x="113630" y="0"/>
                </a:moveTo>
                <a:lnTo>
                  <a:pt x="0" y="113630"/>
                </a:lnTo>
                <a:lnTo>
                  <a:pt x="0" y="114076"/>
                </a:lnTo>
                <a:lnTo>
                  <a:pt x="114077" y="0"/>
                </a:lnTo>
                <a:close/>
                <a:moveTo>
                  <a:pt x="119881" y="0"/>
                </a:moveTo>
                <a:lnTo>
                  <a:pt x="0" y="119881"/>
                </a:lnTo>
                <a:lnTo>
                  <a:pt x="0" y="120327"/>
                </a:lnTo>
                <a:lnTo>
                  <a:pt x="120328" y="0"/>
                </a:lnTo>
                <a:close/>
                <a:moveTo>
                  <a:pt x="126132" y="0"/>
                </a:moveTo>
                <a:lnTo>
                  <a:pt x="0" y="126132"/>
                </a:lnTo>
                <a:lnTo>
                  <a:pt x="0" y="126578"/>
                </a:lnTo>
                <a:lnTo>
                  <a:pt x="126578" y="0"/>
                </a:lnTo>
                <a:close/>
                <a:moveTo>
                  <a:pt x="132383" y="0"/>
                </a:moveTo>
                <a:lnTo>
                  <a:pt x="0" y="132382"/>
                </a:lnTo>
                <a:lnTo>
                  <a:pt x="0" y="132829"/>
                </a:lnTo>
                <a:lnTo>
                  <a:pt x="132829" y="0"/>
                </a:lnTo>
                <a:close/>
                <a:moveTo>
                  <a:pt x="138633" y="0"/>
                </a:moveTo>
                <a:lnTo>
                  <a:pt x="0" y="138633"/>
                </a:lnTo>
                <a:lnTo>
                  <a:pt x="0" y="139080"/>
                </a:lnTo>
                <a:lnTo>
                  <a:pt x="139080" y="0"/>
                </a:lnTo>
                <a:close/>
                <a:moveTo>
                  <a:pt x="144884" y="0"/>
                </a:moveTo>
                <a:lnTo>
                  <a:pt x="0" y="144884"/>
                </a:lnTo>
                <a:lnTo>
                  <a:pt x="0" y="145330"/>
                </a:lnTo>
                <a:lnTo>
                  <a:pt x="145331" y="0"/>
                </a:lnTo>
                <a:close/>
                <a:moveTo>
                  <a:pt x="151135" y="0"/>
                </a:moveTo>
                <a:lnTo>
                  <a:pt x="0" y="151135"/>
                </a:lnTo>
                <a:lnTo>
                  <a:pt x="0" y="151581"/>
                </a:lnTo>
                <a:lnTo>
                  <a:pt x="151581" y="0"/>
                </a:lnTo>
                <a:close/>
                <a:moveTo>
                  <a:pt x="157386" y="0"/>
                </a:moveTo>
                <a:lnTo>
                  <a:pt x="0" y="157385"/>
                </a:lnTo>
                <a:lnTo>
                  <a:pt x="0" y="157832"/>
                </a:lnTo>
                <a:lnTo>
                  <a:pt x="157832" y="0"/>
                </a:lnTo>
                <a:close/>
                <a:moveTo>
                  <a:pt x="163637" y="0"/>
                </a:moveTo>
                <a:lnTo>
                  <a:pt x="2902" y="160734"/>
                </a:lnTo>
                <a:lnTo>
                  <a:pt x="3349" y="160734"/>
                </a:lnTo>
                <a:lnTo>
                  <a:pt x="164083" y="0"/>
                </a:lnTo>
                <a:close/>
                <a:moveTo>
                  <a:pt x="169887" y="0"/>
                </a:moveTo>
                <a:lnTo>
                  <a:pt x="9153" y="160734"/>
                </a:lnTo>
                <a:lnTo>
                  <a:pt x="9599" y="160734"/>
                </a:lnTo>
                <a:lnTo>
                  <a:pt x="170334" y="0"/>
                </a:lnTo>
                <a:close/>
                <a:moveTo>
                  <a:pt x="176138" y="0"/>
                </a:moveTo>
                <a:lnTo>
                  <a:pt x="15404" y="160734"/>
                </a:lnTo>
                <a:lnTo>
                  <a:pt x="15850" y="160734"/>
                </a:lnTo>
                <a:lnTo>
                  <a:pt x="176585" y="0"/>
                </a:lnTo>
                <a:close/>
                <a:moveTo>
                  <a:pt x="182389" y="0"/>
                </a:moveTo>
                <a:lnTo>
                  <a:pt x="21654" y="160734"/>
                </a:lnTo>
                <a:lnTo>
                  <a:pt x="22101" y="160734"/>
                </a:lnTo>
                <a:lnTo>
                  <a:pt x="182835" y="0"/>
                </a:lnTo>
                <a:close/>
                <a:moveTo>
                  <a:pt x="188640" y="0"/>
                </a:moveTo>
                <a:lnTo>
                  <a:pt x="27905" y="160734"/>
                </a:lnTo>
                <a:lnTo>
                  <a:pt x="28352" y="160734"/>
                </a:lnTo>
                <a:lnTo>
                  <a:pt x="189086" y="0"/>
                </a:lnTo>
                <a:close/>
                <a:moveTo>
                  <a:pt x="194890" y="0"/>
                </a:moveTo>
                <a:lnTo>
                  <a:pt x="34156" y="160734"/>
                </a:lnTo>
                <a:lnTo>
                  <a:pt x="34603" y="160734"/>
                </a:lnTo>
                <a:lnTo>
                  <a:pt x="195337" y="0"/>
                </a:lnTo>
                <a:close/>
                <a:moveTo>
                  <a:pt x="201141" y="0"/>
                </a:moveTo>
                <a:lnTo>
                  <a:pt x="40407" y="160734"/>
                </a:lnTo>
                <a:lnTo>
                  <a:pt x="40853" y="160734"/>
                </a:lnTo>
                <a:lnTo>
                  <a:pt x="201588" y="0"/>
                </a:lnTo>
                <a:close/>
                <a:moveTo>
                  <a:pt x="207392" y="0"/>
                </a:moveTo>
                <a:lnTo>
                  <a:pt x="46658" y="160734"/>
                </a:lnTo>
                <a:lnTo>
                  <a:pt x="47104" y="160734"/>
                </a:lnTo>
                <a:lnTo>
                  <a:pt x="207838" y="0"/>
                </a:lnTo>
                <a:close/>
                <a:moveTo>
                  <a:pt x="213643" y="0"/>
                </a:moveTo>
                <a:lnTo>
                  <a:pt x="52908" y="160734"/>
                </a:lnTo>
                <a:lnTo>
                  <a:pt x="53355" y="160734"/>
                </a:lnTo>
                <a:lnTo>
                  <a:pt x="214089" y="0"/>
                </a:lnTo>
                <a:close/>
                <a:moveTo>
                  <a:pt x="219894" y="0"/>
                </a:moveTo>
                <a:lnTo>
                  <a:pt x="59159" y="160734"/>
                </a:lnTo>
                <a:lnTo>
                  <a:pt x="59606" y="160734"/>
                </a:lnTo>
                <a:lnTo>
                  <a:pt x="220340" y="0"/>
                </a:lnTo>
                <a:close/>
                <a:moveTo>
                  <a:pt x="226144" y="0"/>
                </a:moveTo>
                <a:lnTo>
                  <a:pt x="65410" y="160734"/>
                </a:lnTo>
                <a:lnTo>
                  <a:pt x="65856" y="160734"/>
                </a:lnTo>
                <a:lnTo>
                  <a:pt x="226591" y="0"/>
                </a:lnTo>
                <a:close/>
                <a:moveTo>
                  <a:pt x="232395" y="0"/>
                </a:moveTo>
                <a:lnTo>
                  <a:pt x="71661" y="160734"/>
                </a:lnTo>
                <a:lnTo>
                  <a:pt x="72107" y="160734"/>
                </a:lnTo>
                <a:lnTo>
                  <a:pt x="232842" y="0"/>
                </a:lnTo>
                <a:close/>
                <a:moveTo>
                  <a:pt x="238646" y="0"/>
                </a:moveTo>
                <a:lnTo>
                  <a:pt x="77912" y="160734"/>
                </a:lnTo>
                <a:lnTo>
                  <a:pt x="78358" y="160734"/>
                </a:lnTo>
                <a:lnTo>
                  <a:pt x="239092" y="0"/>
                </a:lnTo>
                <a:close/>
                <a:moveTo>
                  <a:pt x="244897" y="0"/>
                </a:moveTo>
                <a:lnTo>
                  <a:pt x="84162" y="160734"/>
                </a:lnTo>
                <a:lnTo>
                  <a:pt x="84609" y="160734"/>
                </a:lnTo>
                <a:lnTo>
                  <a:pt x="245343" y="0"/>
                </a:lnTo>
                <a:close/>
                <a:moveTo>
                  <a:pt x="251147" y="0"/>
                </a:moveTo>
                <a:lnTo>
                  <a:pt x="90413" y="160734"/>
                </a:lnTo>
                <a:lnTo>
                  <a:pt x="90860" y="160734"/>
                </a:lnTo>
                <a:lnTo>
                  <a:pt x="251594" y="0"/>
                </a:lnTo>
                <a:close/>
                <a:moveTo>
                  <a:pt x="257398" y="0"/>
                </a:moveTo>
                <a:lnTo>
                  <a:pt x="96664" y="160734"/>
                </a:lnTo>
                <a:lnTo>
                  <a:pt x="97110" y="160734"/>
                </a:lnTo>
                <a:lnTo>
                  <a:pt x="257845" y="0"/>
                </a:lnTo>
                <a:close/>
                <a:moveTo>
                  <a:pt x="263649" y="0"/>
                </a:moveTo>
                <a:lnTo>
                  <a:pt x="102915" y="160734"/>
                </a:lnTo>
                <a:lnTo>
                  <a:pt x="103361" y="160734"/>
                </a:lnTo>
                <a:lnTo>
                  <a:pt x="264096" y="0"/>
                </a:lnTo>
                <a:close/>
                <a:moveTo>
                  <a:pt x="269900" y="0"/>
                </a:moveTo>
                <a:lnTo>
                  <a:pt x="109165" y="160734"/>
                </a:lnTo>
                <a:lnTo>
                  <a:pt x="109612" y="160734"/>
                </a:lnTo>
                <a:lnTo>
                  <a:pt x="270346" y="0"/>
                </a:lnTo>
                <a:close/>
                <a:moveTo>
                  <a:pt x="276151" y="0"/>
                </a:moveTo>
                <a:lnTo>
                  <a:pt x="115416" y="160734"/>
                </a:lnTo>
                <a:lnTo>
                  <a:pt x="115863" y="160734"/>
                </a:lnTo>
                <a:lnTo>
                  <a:pt x="276597" y="0"/>
                </a:lnTo>
                <a:close/>
                <a:moveTo>
                  <a:pt x="282401" y="0"/>
                </a:moveTo>
                <a:lnTo>
                  <a:pt x="121667" y="160734"/>
                </a:lnTo>
                <a:lnTo>
                  <a:pt x="122113" y="160734"/>
                </a:lnTo>
                <a:lnTo>
                  <a:pt x="282848" y="0"/>
                </a:lnTo>
                <a:close/>
                <a:moveTo>
                  <a:pt x="285750" y="2902"/>
                </a:moveTo>
                <a:lnTo>
                  <a:pt x="127918" y="160734"/>
                </a:lnTo>
                <a:lnTo>
                  <a:pt x="128364" y="160734"/>
                </a:lnTo>
                <a:lnTo>
                  <a:pt x="285750" y="3349"/>
                </a:lnTo>
                <a:lnTo>
                  <a:pt x="285750" y="2902"/>
                </a:lnTo>
                <a:close/>
                <a:moveTo>
                  <a:pt x="285750" y="9153"/>
                </a:moveTo>
                <a:lnTo>
                  <a:pt x="134169" y="160734"/>
                </a:lnTo>
                <a:lnTo>
                  <a:pt x="134615" y="160734"/>
                </a:lnTo>
                <a:lnTo>
                  <a:pt x="285750" y="9599"/>
                </a:lnTo>
                <a:lnTo>
                  <a:pt x="285750" y="9153"/>
                </a:lnTo>
                <a:close/>
                <a:moveTo>
                  <a:pt x="285750" y="15404"/>
                </a:moveTo>
                <a:lnTo>
                  <a:pt x="140419" y="160734"/>
                </a:lnTo>
                <a:lnTo>
                  <a:pt x="140866" y="160734"/>
                </a:lnTo>
                <a:lnTo>
                  <a:pt x="285750" y="15850"/>
                </a:lnTo>
                <a:lnTo>
                  <a:pt x="285750" y="15404"/>
                </a:lnTo>
                <a:close/>
                <a:moveTo>
                  <a:pt x="285750" y="21654"/>
                </a:moveTo>
                <a:lnTo>
                  <a:pt x="146670" y="160734"/>
                </a:lnTo>
                <a:lnTo>
                  <a:pt x="147117" y="160734"/>
                </a:lnTo>
                <a:lnTo>
                  <a:pt x="285750" y="22101"/>
                </a:lnTo>
                <a:lnTo>
                  <a:pt x="285750" y="21654"/>
                </a:lnTo>
                <a:close/>
                <a:moveTo>
                  <a:pt x="285750" y="27905"/>
                </a:moveTo>
                <a:lnTo>
                  <a:pt x="152921" y="160734"/>
                </a:lnTo>
                <a:lnTo>
                  <a:pt x="153367" y="160734"/>
                </a:lnTo>
                <a:lnTo>
                  <a:pt x="285750" y="28352"/>
                </a:lnTo>
                <a:lnTo>
                  <a:pt x="285750" y="27905"/>
                </a:lnTo>
                <a:close/>
                <a:moveTo>
                  <a:pt x="285750" y="34156"/>
                </a:moveTo>
                <a:lnTo>
                  <a:pt x="159172" y="160734"/>
                </a:lnTo>
                <a:lnTo>
                  <a:pt x="159618" y="160734"/>
                </a:lnTo>
                <a:lnTo>
                  <a:pt x="285750" y="34602"/>
                </a:lnTo>
                <a:lnTo>
                  <a:pt x="285750" y="34156"/>
                </a:lnTo>
                <a:close/>
                <a:moveTo>
                  <a:pt x="285750" y="40407"/>
                </a:moveTo>
                <a:lnTo>
                  <a:pt x="165422" y="160734"/>
                </a:lnTo>
                <a:lnTo>
                  <a:pt x="165869" y="160734"/>
                </a:lnTo>
                <a:lnTo>
                  <a:pt x="285750" y="40853"/>
                </a:lnTo>
                <a:lnTo>
                  <a:pt x="285750" y="40407"/>
                </a:lnTo>
                <a:close/>
                <a:moveTo>
                  <a:pt x="285750" y="46658"/>
                </a:moveTo>
                <a:lnTo>
                  <a:pt x="171673" y="160734"/>
                </a:lnTo>
                <a:lnTo>
                  <a:pt x="172120" y="160734"/>
                </a:lnTo>
                <a:lnTo>
                  <a:pt x="285750" y="47104"/>
                </a:lnTo>
                <a:lnTo>
                  <a:pt x="285750" y="46658"/>
                </a:lnTo>
                <a:close/>
                <a:moveTo>
                  <a:pt x="285750" y="52908"/>
                </a:moveTo>
                <a:lnTo>
                  <a:pt x="177924" y="160734"/>
                </a:lnTo>
                <a:lnTo>
                  <a:pt x="178371" y="160734"/>
                </a:lnTo>
                <a:lnTo>
                  <a:pt x="285750" y="53355"/>
                </a:lnTo>
                <a:lnTo>
                  <a:pt x="285750" y="52908"/>
                </a:lnTo>
                <a:close/>
                <a:moveTo>
                  <a:pt x="285750" y="59159"/>
                </a:moveTo>
                <a:lnTo>
                  <a:pt x="184175" y="160734"/>
                </a:lnTo>
                <a:lnTo>
                  <a:pt x="184621" y="160734"/>
                </a:lnTo>
                <a:lnTo>
                  <a:pt x="285750" y="59606"/>
                </a:lnTo>
                <a:lnTo>
                  <a:pt x="285750" y="59159"/>
                </a:lnTo>
                <a:close/>
                <a:moveTo>
                  <a:pt x="285750" y="65410"/>
                </a:moveTo>
                <a:lnTo>
                  <a:pt x="190426" y="160734"/>
                </a:lnTo>
                <a:lnTo>
                  <a:pt x="190872" y="160734"/>
                </a:lnTo>
                <a:lnTo>
                  <a:pt x="285750" y="65856"/>
                </a:lnTo>
                <a:lnTo>
                  <a:pt x="285750" y="65410"/>
                </a:lnTo>
                <a:close/>
                <a:moveTo>
                  <a:pt x="285750" y="71661"/>
                </a:moveTo>
                <a:lnTo>
                  <a:pt x="196676" y="160734"/>
                </a:lnTo>
                <a:lnTo>
                  <a:pt x="197123" y="160734"/>
                </a:lnTo>
                <a:lnTo>
                  <a:pt x="285750" y="72107"/>
                </a:lnTo>
                <a:lnTo>
                  <a:pt x="285750" y="71661"/>
                </a:lnTo>
                <a:close/>
                <a:moveTo>
                  <a:pt x="285750" y="77911"/>
                </a:moveTo>
                <a:lnTo>
                  <a:pt x="202927" y="160734"/>
                </a:lnTo>
                <a:lnTo>
                  <a:pt x="203374" y="160734"/>
                </a:lnTo>
                <a:lnTo>
                  <a:pt x="285750" y="78358"/>
                </a:lnTo>
                <a:lnTo>
                  <a:pt x="285750" y="77911"/>
                </a:lnTo>
                <a:close/>
                <a:moveTo>
                  <a:pt x="285750" y="84162"/>
                </a:moveTo>
                <a:lnTo>
                  <a:pt x="209178" y="160734"/>
                </a:lnTo>
                <a:lnTo>
                  <a:pt x="209624" y="160734"/>
                </a:lnTo>
                <a:lnTo>
                  <a:pt x="285750" y="84609"/>
                </a:lnTo>
                <a:lnTo>
                  <a:pt x="285750" y="84162"/>
                </a:lnTo>
                <a:close/>
                <a:moveTo>
                  <a:pt x="285750" y="90413"/>
                </a:moveTo>
                <a:lnTo>
                  <a:pt x="215429" y="160734"/>
                </a:lnTo>
                <a:lnTo>
                  <a:pt x="215875" y="160734"/>
                </a:lnTo>
                <a:lnTo>
                  <a:pt x="285750" y="90859"/>
                </a:lnTo>
                <a:lnTo>
                  <a:pt x="285750" y="90413"/>
                </a:lnTo>
                <a:close/>
                <a:moveTo>
                  <a:pt x="285750" y="96664"/>
                </a:moveTo>
                <a:lnTo>
                  <a:pt x="221680" y="160734"/>
                </a:lnTo>
                <a:lnTo>
                  <a:pt x="222126" y="160734"/>
                </a:lnTo>
                <a:lnTo>
                  <a:pt x="285750" y="97110"/>
                </a:lnTo>
                <a:lnTo>
                  <a:pt x="285750" y="96664"/>
                </a:lnTo>
                <a:close/>
                <a:moveTo>
                  <a:pt x="285750" y="102914"/>
                </a:moveTo>
                <a:lnTo>
                  <a:pt x="227930" y="160734"/>
                </a:lnTo>
                <a:lnTo>
                  <a:pt x="228377" y="160734"/>
                </a:lnTo>
                <a:lnTo>
                  <a:pt x="285750" y="103361"/>
                </a:lnTo>
                <a:lnTo>
                  <a:pt x="285750" y="102914"/>
                </a:lnTo>
                <a:close/>
                <a:moveTo>
                  <a:pt x="285750" y="109165"/>
                </a:moveTo>
                <a:lnTo>
                  <a:pt x="234181" y="160734"/>
                </a:lnTo>
                <a:lnTo>
                  <a:pt x="234628" y="160734"/>
                </a:lnTo>
                <a:lnTo>
                  <a:pt x="285750" y="109612"/>
                </a:lnTo>
                <a:lnTo>
                  <a:pt x="285750" y="109165"/>
                </a:lnTo>
                <a:close/>
                <a:moveTo>
                  <a:pt x="285750" y="115416"/>
                </a:moveTo>
                <a:lnTo>
                  <a:pt x="240432" y="160734"/>
                </a:lnTo>
                <a:lnTo>
                  <a:pt x="240878" y="160734"/>
                </a:lnTo>
                <a:lnTo>
                  <a:pt x="285750" y="115862"/>
                </a:lnTo>
                <a:lnTo>
                  <a:pt x="285750" y="115416"/>
                </a:lnTo>
                <a:close/>
                <a:moveTo>
                  <a:pt x="285750" y="121667"/>
                </a:moveTo>
                <a:lnTo>
                  <a:pt x="246683" y="160734"/>
                </a:lnTo>
                <a:lnTo>
                  <a:pt x="247129" y="160734"/>
                </a:lnTo>
                <a:lnTo>
                  <a:pt x="285750" y="122113"/>
                </a:lnTo>
                <a:lnTo>
                  <a:pt x="285750" y="121667"/>
                </a:lnTo>
                <a:close/>
                <a:moveTo>
                  <a:pt x="285750" y="127917"/>
                </a:moveTo>
                <a:lnTo>
                  <a:pt x="252933" y="160734"/>
                </a:lnTo>
                <a:lnTo>
                  <a:pt x="253380" y="160734"/>
                </a:lnTo>
                <a:lnTo>
                  <a:pt x="285750" y="128364"/>
                </a:lnTo>
                <a:lnTo>
                  <a:pt x="285750" y="127917"/>
                </a:lnTo>
                <a:close/>
                <a:moveTo>
                  <a:pt x="285750" y="134168"/>
                </a:moveTo>
                <a:lnTo>
                  <a:pt x="259184" y="160734"/>
                </a:lnTo>
                <a:lnTo>
                  <a:pt x="259631" y="160734"/>
                </a:lnTo>
                <a:lnTo>
                  <a:pt x="285750" y="134615"/>
                </a:lnTo>
                <a:lnTo>
                  <a:pt x="285750" y="134168"/>
                </a:lnTo>
                <a:close/>
                <a:moveTo>
                  <a:pt x="285750" y="140419"/>
                </a:moveTo>
                <a:lnTo>
                  <a:pt x="265435" y="160734"/>
                </a:lnTo>
                <a:lnTo>
                  <a:pt x="265881" y="160734"/>
                </a:lnTo>
                <a:lnTo>
                  <a:pt x="285750" y="140865"/>
                </a:lnTo>
                <a:lnTo>
                  <a:pt x="285750" y="140419"/>
                </a:lnTo>
                <a:close/>
                <a:moveTo>
                  <a:pt x="285750" y="146670"/>
                </a:moveTo>
                <a:lnTo>
                  <a:pt x="271686" y="160734"/>
                </a:lnTo>
                <a:lnTo>
                  <a:pt x="272132" y="160734"/>
                </a:lnTo>
                <a:lnTo>
                  <a:pt x="285750" y="147116"/>
                </a:lnTo>
                <a:lnTo>
                  <a:pt x="285750" y="146670"/>
                </a:lnTo>
                <a:close/>
                <a:moveTo>
                  <a:pt x="285750" y="152921"/>
                </a:moveTo>
                <a:lnTo>
                  <a:pt x="277937" y="160734"/>
                </a:lnTo>
                <a:lnTo>
                  <a:pt x="278383" y="160734"/>
                </a:lnTo>
                <a:lnTo>
                  <a:pt x="285750" y="153367"/>
                </a:lnTo>
                <a:lnTo>
                  <a:pt x="285750" y="152921"/>
                </a:lnTo>
                <a:close/>
                <a:moveTo>
                  <a:pt x="285750" y="159171"/>
                </a:moveTo>
                <a:lnTo>
                  <a:pt x="284187" y="160734"/>
                </a:lnTo>
                <a:lnTo>
                  <a:pt x="284634" y="160734"/>
                </a:lnTo>
                <a:lnTo>
                  <a:pt x="285750" y="159618"/>
                </a:lnTo>
                <a:lnTo>
                  <a:pt x="285750" y="159171"/>
                </a:lnTo>
                <a:close/>
              </a:path>
            </a:pathLst>
          </a:custGeom>
          <a:solidFill>
            <a:srgbClr val="FFFFFF">
              <a:alpha val="10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txBox="1">
            <a:spLocks noGrp="1"/>
          </p:cNvSpPr>
          <p:nvPr>
            <p:ph type="title"/>
          </p:nvPr>
        </p:nvSpPr>
        <p:spPr>
          <a:xfrm>
            <a:off x="902900" y="742300"/>
            <a:ext cx="7338300" cy="6072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1pPr>
            <a:lvl2pPr lvl="1"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2pPr>
            <a:lvl3pPr lvl="2"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3pPr>
            <a:lvl4pPr lvl="3"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4pPr>
            <a:lvl5pPr lvl="4"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5pPr>
            <a:lvl6pPr lvl="5"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6pPr>
            <a:lvl7pPr lvl="6"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7pPr>
            <a:lvl8pPr lvl="7"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8pPr>
            <a:lvl9pPr lvl="8" algn="ctr">
              <a:spcBef>
                <a:spcPts val="0"/>
              </a:spcBef>
              <a:spcAft>
                <a:spcPts val="0"/>
              </a:spcAft>
              <a:buClr>
                <a:srgbClr val="666666"/>
              </a:buClr>
              <a:buSzPts val="1800"/>
              <a:buFont typeface="Vidaloka"/>
              <a:buNone/>
              <a:defRPr sz="1800">
                <a:solidFill>
                  <a:srgbClr val="666666"/>
                </a:solidFill>
                <a:latin typeface="Vidaloka"/>
                <a:ea typeface="Vidaloka"/>
                <a:cs typeface="Vidaloka"/>
                <a:sym typeface="Vidaloka"/>
              </a:defRPr>
            </a:lvl9pPr>
          </a:lstStyle>
          <a:p>
            <a:endParaRPr/>
          </a:p>
        </p:txBody>
      </p:sp>
      <p:sp>
        <p:nvSpPr>
          <p:cNvPr id="8" name="Shape 8"/>
          <p:cNvSpPr txBox="1">
            <a:spLocks noGrp="1"/>
          </p:cNvSpPr>
          <p:nvPr>
            <p:ph type="body" idx="1"/>
          </p:nvPr>
        </p:nvSpPr>
        <p:spPr>
          <a:xfrm>
            <a:off x="902900" y="1598734"/>
            <a:ext cx="7338300" cy="26385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9E7C59"/>
              </a:buClr>
              <a:buSzPts val="2200"/>
              <a:buFont typeface="Tinos"/>
              <a:buChar char="⬗"/>
              <a:defRPr sz="2200">
                <a:solidFill>
                  <a:srgbClr val="434343"/>
                </a:solidFill>
                <a:latin typeface="Tinos"/>
                <a:ea typeface="Tinos"/>
                <a:cs typeface="Tinos"/>
                <a:sym typeface="Tinos"/>
              </a:defRPr>
            </a:lvl1pPr>
            <a:lvl2pPr marL="914400" lvl="1"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2pPr>
            <a:lvl3pPr marL="1371600" lvl="2"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3pPr>
            <a:lvl4pPr marL="1828800" lvl="3"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4pPr>
            <a:lvl5pPr marL="2286000" lvl="4"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5pPr>
            <a:lvl6pPr marL="2743200" lvl="5"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6pPr>
            <a:lvl7pPr marL="3200400" lvl="6"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7pPr>
            <a:lvl8pPr marL="3657600" lvl="7"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8pPr>
            <a:lvl9pPr marL="4114800" lvl="8" indent="-368300">
              <a:spcBef>
                <a:spcPts val="0"/>
              </a:spcBef>
              <a:spcAft>
                <a:spcPts val="0"/>
              </a:spcAft>
              <a:buClr>
                <a:srgbClr val="B7B7B7"/>
              </a:buClr>
              <a:buSzPts val="2200"/>
              <a:buFont typeface="Tinos"/>
              <a:buChar char="◇"/>
              <a:defRPr sz="2200">
                <a:solidFill>
                  <a:srgbClr val="434343"/>
                </a:solidFill>
                <a:latin typeface="Tinos"/>
                <a:ea typeface="Tinos"/>
                <a:cs typeface="Tinos"/>
                <a:sym typeface="Tinos"/>
              </a:defRPr>
            </a:lvl9pPr>
          </a:lstStyle>
          <a:p>
            <a:endParaRPr/>
          </a:p>
        </p:txBody>
      </p:sp>
      <p:sp>
        <p:nvSpPr>
          <p:cNvPr id="9" name="Shape 9"/>
          <p:cNvSpPr txBox="1">
            <a:spLocks noGrp="1"/>
          </p:cNvSpPr>
          <p:nvPr>
            <p:ph type="sldNum" idx="12"/>
          </p:nvPr>
        </p:nvSpPr>
        <p:spPr>
          <a:xfrm>
            <a:off x="50" y="4645875"/>
            <a:ext cx="9144000" cy="497700"/>
          </a:xfrm>
          <a:prstGeom prst="rect">
            <a:avLst/>
          </a:prstGeom>
          <a:noFill/>
          <a:ln>
            <a:noFill/>
          </a:ln>
        </p:spPr>
        <p:txBody>
          <a:bodyPr spcFirstLastPara="1" wrap="square" lIns="91425" tIns="91425" rIns="91425" bIns="91425" anchor="ctr" anchorCtr="0">
            <a:noAutofit/>
          </a:bodyPr>
          <a:lstStyle>
            <a:lvl1pPr lvl="0" algn="ctr">
              <a:buNone/>
              <a:defRPr sz="1300">
                <a:solidFill>
                  <a:srgbClr val="FFFFFF"/>
                </a:solidFill>
                <a:latin typeface="Vidaloka"/>
                <a:ea typeface="Vidaloka"/>
                <a:cs typeface="Vidaloka"/>
                <a:sym typeface="Vidaloka"/>
              </a:defRPr>
            </a:lvl1pPr>
            <a:lvl2pPr lvl="1" algn="ctr">
              <a:buNone/>
              <a:defRPr sz="1300">
                <a:solidFill>
                  <a:srgbClr val="FFFFFF"/>
                </a:solidFill>
                <a:latin typeface="Vidaloka"/>
                <a:ea typeface="Vidaloka"/>
                <a:cs typeface="Vidaloka"/>
                <a:sym typeface="Vidaloka"/>
              </a:defRPr>
            </a:lvl2pPr>
            <a:lvl3pPr lvl="2" algn="ctr">
              <a:buNone/>
              <a:defRPr sz="1300">
                <a:solidFill>
                  <a:srgbClr val="FFFFFF"/>
                </a:solidFill>
                <a:latin typeface="Vidaloka"/>
                <a:ea typeface="Vidaloka"/>
                <a:cs typeface="Vidaloka"/>
                <a:sym typeface="Vidaloka"/>
              </a:defRPr>
            </a:lvl3pPr>
            <a:lvl4pPr lvl="3" algn="ctr">
              <a:buNone/>
              <a:defRPr sz="1300">
                <a:solidFill>
                  <a:srgbClr val="FFFFFF"/>
                </a:solidFill>
                <a:latin typeface="Vidaloka"/>
                <a:ea typeface="Vidaloka"/>
                <a:cs typeface="Vidaloka"/>
                <a:sym typeface="Vidaloka"/>
              </a:defRPr>
            </a:lvl4pPr>
            <a:lvl5pPr lvl="4" algn="ctr">
              <a:buNone/>
              <a:defRPr sz="1300">
                <a:solidFill>
                  <a:srgbClr val="FFFFFF"/>
                </a:solidFill>
                <a:latin typeface="Vidaloka"/>
                <a:ea typeface="Vidaloka"/>
                <a:cs typeface="Vidaloka"/>
                <a:sym typeface="Vidaloka"/>
              </a:defRPr>
            </a:lvl5pPr>
            <a:lvl6pPr lvl="5" algn="ctr">
              <a:buNone/>
              <a:defRPr sz="1300">
                <a:solidFill>
                  <a:srgbClr val="FFFFFF"/>
                </a:solidFill>
                <a:latin typeface="Vidaloka"/>
                <a:ea typeface="Vidaloka"/>
                <a:cs typeface="Vidaloka"/>
                <a:sym typeface="Vidaloka"/>
              </a:defRPr>
            </a:lvl6pPr>
            <a:lvl7pPr lvl="6" algn="ctr">
              <a:buNone/>
              <a:defRPr sz="1300">
                <a:solidFill>
                  <a:srgbClr val="FFFFFF"/>
                </a:solidFill>
                <a:latin typeface="Vidaloka"/>
                <a:ea typeface="Vidaloka"/>
                <a:cs typeface="Vidaloka"/>
                <a:sym typeface="Vidaloka"/>
              </a:defRPr>
            </a:lvl7pPr>
            <a:lvl8pPr lvl="7" algn="ctr">
              <a:buNone/>
              <a:defRPr sz="1300">
                <a:solidFill>
                  <a:srgbClr val="FFFFFF"/>
                </a:solidFill>
                <a:latin typeface="Vidaloka"/>
                <a:ea typeface="Vidaloka"/>
                <a:cs typeface="Vidaloka"/>
                <a:sym typeface="Vidaloka"/>
              </a:defRPr>
            </a:lvl8pPr>
            <a:lvl9pPr lvl="8" algn="ctr">
              <a:buNone/>
              <a:defRPr sz="1300">
                <a:solidFill>
                  <a:srgbClr val="FFFFFF"/>
                </a:solidFill>
                <a:latin typeface="Vidaloka"/>
                <a:ea typeface="Vidaloka"/>
                <a:cs typeface="Vidaloka"/>
                <a:sym typeface="Vidalok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3059832" y="987574"/>
            <a:ext cx="3024336" cy="3096344"/>
          </a:xfrm>
        </p:spPr>
        <p:txBody>
          <a:bodyPr/>
          <a:lstStyle/>
          <a:p>
            <a:pPr lvl="0"/>
            <a:r>
              <a:rPr lang="en-US" sz="2400" dirty="0" smtClean="0"/>
              <a:t>EU-METALIC</a:t>
            </a:r>
            <a:br>
              <a:rPr lang="en-US" sz="2400" dirty="0" smtClean="0"/>
            </a:br>
            <a:r>
              <a:rPr lang="en-US" sz="2400" dirty="0" smtClean="0"/>
              <a:t>Student Exchange </a:t>
            </a:r>
            <a:br>
              <a:rPr lang="en-US" sz="2400" dirty="0" smtClean="0"/>
            </a:br>
            <a:r>
              <a:rPr lang="en-US" sz="2400" dirty="0" smtClean="0"/>
              <a:t>ALGERIA-CROATIA</a:t>
            </a:r>
            <a:br>
              <a:rPr lang="en-US" sz="2400" dirty="0" smtClean="0"/>
            </a:br>
            <a:r>
              <a:rPr lang="en-US" sz="2400" dirty="0" smtClean="0"/>
              <a:t/>
            </a:r>
            <a:br>
              <a:rPr lang="en-US" sz="2400" dirty="0" smtClean="0"/>
            </a:br>
            <a:r>
              <a:rPr lang="en-US" sz="1400" dirty="0" smtClean="0"/>
              <a:t>Rania </a:t>
            </a:r>
            <a:r>
              <a:rPr lang="en-US" sz="1400" dirty="0" err="1" smtClean="0"/>
              <a:t>Chengane</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25000"/>
                    </a14:imgEffect>
                    <a14:imgEffect>
                      <a14:brightnessContrast contrast="-17000"/>
                    </a14:imgEffect>
                  </a14:imgLayer>
                </a14:imgProps>
              </a:ext>
            </a:extLst>
          </a:blip>
          <a:srcRect/>
          <a:tile tx="825500" ty="0" sx="100000" sy="100000" flip="none" algn="tl"/>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55576" y="1419622"/>
            <a:ext cx="3672408" cy="3024336"/>
          </a:xfrm>
        </p:spPr>
        <p:txBody>
          <a:bodyPr/>
          <a:lstStyle/>
          <a:p>
            <a:r>
              <a:rPr lang="en-US" sz="2000" dirty="0"/>
              <a:t>ESN offers help in academic, social and practical integration process. This includes cultural and social events such as trips to various places within the country, film nights, buddy group and language projects; and international food fests</a:t>
            </a:r>
            <a:endParaRPr lang="fr-FR" sz="2000" dirty="0"/>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10</a:t>
            </a:fld>
            <a:endParaRPr lang="fr-FR"/>
          </a:p>
        </p:txBody>
      </p:sp>
    </p:spTree>
    <p:extLst>
      <p:ext uri="{BB962C8B-B14F-4D97-AF65-F5344CB8AC3E}">
        <p14:creationId xmlns:p14="http://schemas.microsoft.com/office/powerpoint/2010/main" val="200527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902900" y="742300"/>
            <a:ext cx="7338300" cy="607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International dinner:</a:t>
            </a:r>
            <a:endParaRPr dirty="0"/>
          </a:p>
        </p:txBody>
      </p:sp>
      <p:sp>
        <p:nvSpPr>
          <p:cNvPr id="166" name="Shape 166"/>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3074" name="Picture 2" descr="C:\Users\User\Desktop\14947399_1216208555088593_462648706630568807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626124"/>
            <a:ext cx="1942658" cy="18392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Nouveau dossier (2)\14962657_1216209928421789_195214554015295524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772862"/>
            <a:ext cx="2892896" cy="15457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Videos\DCM\Facebook\FB_IMG_14894987821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665873"/>
            <a:ext cx="2708920" cy="180218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Videos\DCM\Facebook\FB_IMG_14894988188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665873"/>
            <a:ext cx="2782486" cy="1851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Free </a:t>
            </a:r>
            <a:r>
              <a:rPr lang="fr-FR" dirty="0" err="1" smtClean="0"/>
              <a:t>hugs</a:t>
            </a:r>
            <a:r>
              <a:rPr lang="fr-FR" dirty="0" smtClean="0"/>
              <a:t> :</a:t>
            </a:r>
            <a:endParaRPr lang="fr-FR" dirty="0"/>
          </a:p>
        </p:txBody>
      </p:sp>
      <p:sp>
        <p:nvSpPr>
          <p:cNvPr id="6" name="Espace réservé du numéro de diapositive 5"/>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12</a:t>
            </a:fld>
            <a:endParaRPr lang="fr-FR"/>
          </a:p>
        </p:txBody>
      </p:sp>
      <p:pic>
        <p:nvPicPr>
          <p:cNvPr id="5122" name="Picture 2" descr="C:\Users\User\Pictures\esn\FB_IMG_1475671887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3638"/>
            <a:ext cx="3348980" cy="223265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Pictures\esn\FB_IMG_1475570589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679563"/>
            <a:ext cx="26289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Pictures\phone\DCIM\Facebook\FB_IMG_14836114588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679964"/>
            <a:ext cx="1914647" cy="180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2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Social </a:t>
            </a:r>
            <a:r>
              <a:rPr lang="fr-FR" dirty="0" err="1" smtClean="0"/>
              <a:t>week</a:t>
            </a:r>
            <a:endParaRPr lang="fr-FR" dirty="0"/>
          </a:p>
        </p:txBody>
      </p:sp>
      <p:sp>
        <p:nvSpPr>
          <p:cNvPr id="3" name="Espace réservé du texte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13</a:t>
            </a:fld>
            <a:endParaRPr lang="fr-FR"/>
          </a:p>
        </p:txBody>
      </p:sp>
      <p:pic>
        <p:nvPicPr>
          <p:cNvPr id="6146" name="Picture 2" descr="C:\Users\User\Pictures\esn\14993356_1223921627650619_178432431175252814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35646"/>
            <a:ext cx="2663280" cy="177552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Pictures\esn\15078858_1223919944317454_216073362574239731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35646"/>
            <a:ext cx="2663280" cy="17755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Pictures\esn\15036412_1223920640984051_619625899649176158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840" y="1682974"/>
            <a:ext cx="2521296" cy="168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3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3.</a:t>
            </a:r>
            <a:br>
              <a:rPr lang="fr-FR" dirty="0" smtClean="0"/>
            </a:br>
            <a:r>
              <a:rPr lang="fr-FR" dirty="0" err="1" smtClean="0"/>
              <a:t>Volunteering</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778053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Are </a:t>
            </a:r>
            <a:r>
              <a:rPr lang="fr-FR" dirty="0" err="1" smtClean="0"/>
              <a:t>you</a:t>
            </a:r>
            <a:r>
              <a:rPr lang="fr-FR" dirty="0" smtClean="0"/>
              <a:t> </a:t>
            </a:r>
            <a:r>
              <a:rPr lang="fr-FR" dirty="0" err="1" smtClean="0"/>
              <a:t>syrious</a:t>
            </a:r>
            <a:r>
              <a:rPr lang="fr-FR" dirty="0" smtClean="0"/>
              <a:t> organisation:</a:t>
            </a:r>
            <a:endParaRPr lang="fr-FR" dirty="0"/>
          </a:p>
        </p:txBody>
      </p:sp>
      <p:sp>
        <p:nvSpPr>
          <p:cNvPr id="3" name="Espace réservé du texte 2"/>
          <p:cNvSpPr>
            <a:spLocks noGrp="1"/>
          </p:cNvSpPr>
          <p:nvPr>
            <p:ph type="body" idx="1"/>
          </p:nvPr>
        </p:nvSpPr>
        <p:spPr/>
        <p:txBody>
          <a:bodyPr/>
          <a:lstStyle/>
          <a:p>
            <a:r>
              <a:rPr lang="fr-FR" dirty="0" err="1" smtClean="0"/>
              <a:t>Teaching</a:t>
            </a:r>
            <a:r>
              <a:rPr lang="fr-FR" dirty="0" smtClean="0"/>
              <a:t> </a:t>
            </a:r>
            <a:r>
              <a:rPr lang="fr-FR" dirty="0" err="1" smtClean="0"/>
              <a:t>Arabic</a:t>
            </a:r>
            <a:r>
              <a:rPr lang="fr-FR" dirty="0" smtClean="0"/>
              <a:t> for kids in a </a:t>
            </a:r>
            <a:r>
              <a:rPr lang="fr-FR" dirty="0" err="1" smtClean="0"/>
              <a:t>refugees</a:t>
            </a:r>
            <a:r>
              <a:rPr lang="fr-FR" dirty="0" smtClean="0"/>
              <a:t> center (</a:t>
            </a:r>
            <a:r>
              <a:rPr lang="fr-FR" dirty="0" err="1" smtClean="0"/>
              <a:t>Porin</a:t>
            </a:r>
            <a:r>
              <a:rPr lang="fr-FR" dirty="0" smtClean="0"/>
              <a:t>) </a:t>
            </a:r>
            <a:r>
              <a:rPr lang="fr-FR" dirty="0" err="1" smtClean="0"/>
              <a:t>with</a:t>
            </a:r>
            <a:r>
              <a:rPr lang="fr-FR" dirty="0" smtClean="0"/>
              <a:t> « Are </a:t>
            </a:r>
            <a:r>
              <a:rPr lang="fr-FR" dirty="0" err="1" smtClean="0"/>
              <a:t>you</a:t>
            </a:r>
            <a:r>
              <a:rPr lang="fr-FR" dirty="0" smtClean="0"/>
              <a:t> </a:t>
            </a:r>
            <a:r>
              <a:rPr lang="fr-FR" dirty="0" err="1" smtClean="0"/>
              <a:t>syrious</a:t>
            </a:r>
            <a:r>
              <a:rPr lang="fr-FR" dirty="0" smtClean="0"/>
              <a:t> »</a:t>
            </a:r>
            <a:endParaRPr lang="fr-FR" dirty="0"/>
          </a:p>
        </p:txBody>
      </p:sp>
      <p:sp>
        <p:nvSpPr>
          <p:cNvPr id="4" name="Espace réservé du numéro de diapositive 3"/>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15</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203598"/>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18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
        <p:nvSpPr>
          <p:cNvPr id="307" name="Shape 307"/>
          <p:cNvSpPr txBox="1">
            <a:spLocks noGrp="1"/>
          </p:cNvSpPr>
          <p:nvPr>
            <p:ph type="ctrTitle" idx="4294967295"/>
          </p:nvPr>
        </p:nvSpPr>
        <p:spPr>
          <a:xfrm>
            <a:off x="1275150" y="1907300"/>
            <a:ext cx="6593700" cy="74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a:solidFill>
                  <a:srgbClr val="9E7C59"/>
                </a:solidFill>
              </a:rPr>
              <a:t>Thanks!</a:t>
            </a:r>
            <a:endParaRPr sz="4800">
              <a:solidFill>
                <a:srgbClr val="9E7C59"/>
              </a:solidFill>
            </a:endParaRPr>
          </a:p>
        </p:txBody>
      </p:sp>
      <p:sp>
        <p:nvSpPr>
          <p:cNvPr id="308" name="Shape 308"/>
          <p:cNvSpPr txBox="1">
            <a:spLocks noGrp="1"/>
          </p:cNvSpPr>
          <p:nvPr>
            <p:ph type="subTitle" idx="4294967295"/>
          </p:nvPr>
        </p:nvSpPr>
        <p:spPr>
          <a:xfrm>
            <a:off x="1275150" y="2527176"/>
            <a:ext cx="6593700" cy="126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Any questions?</a:t>
            </a:r>
            <a:endParaRPr sz="1400" i="1" dirty="0"/>
          </a:p>
          <a:p>
            <a:pPr marL="0" lvl="0" indent="0" algn="ctr" rtl="0">
              <a:spcBef>
                <a:spcPts val="0"/>
              </a:spcBef>
              <a:spcAft>
                <a:spcPts val="0"/>
              </a:spcAft>
              <a:buClr>
                <a:schemeClr val="dk1"/>
              </a:buClr>
              <a:buSzPts val="1100"/>
              <a:buFont typeface="Arial"/>
              <a:buNone/>
            </a:pPr>
            <a:r>
              <a:rPr lang="en" sz="1400" i="1" dirty="0"/>
              <a:t>You can find me </a:t>
            </a:r>
            <a:r>
              <a:rPr lang="en" sz="1400" i="1" dirty="0" smtClean="0"/>
              <a:t>at:</a:t>
            </a:r>
          </a:p>
          <a:p>
            <a:pPr marL="0" lvl="0" indent="0" algn="ctr" rtl="0">
              <a:spcBef>
                <a:spcPts val="0"/>
              </a:spcBef>
              <a:spcAft>
                <a:spcPts val="0"/>
              </a:spcAft>
              <a:buClr>
                <a:schemeClr val="dk1"/>
              </a:buClr>
              <a:buSzPts val="1100"/>
              <a:buFont typeface="Arial"/>
              <a:buNone/>
            </a:pPr>
            <a:r>
              <a:rPr lang="en" sz="1400" i="1" dirty="0" smtClean="0"/>
              <a:t> rania.chengane@gmail.com</a:t>
            </a:r>
            <a:endParaRPr sz="14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idx="4294967295"/>
          </p:nvPr>
        </p:nvSpPr>
        <p:spPr>
          <a:xfrm>
            <a:off x="1275150" y="2648225"/>
            <a:ext cx="6593700" cy="746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solidFill>
                  <a:srgbClr val="9E7C59"/>
                </a:solidFill>
              </a:rPr>
              <a:t>Hello!</a:t>
            </a:r>
            <a:endParaRPr sz="4800">
              <a:solidFill>
                <a:srgbClr val="9E7C59"/>
              </a:solidFill>
            </a:endParaRPr>
          </a:p>
        </p:txBody>
      </p:sp>
      <p:sp>
        <p:nvSpPr>
          <p:cNvPr id="109" name="Shape 109"/>
          <p:cNvSpPr txBox="1">
            <a:spLocks noGrp="1"/>
          </p:cNvSpPr>
          <p:nvPr>
            <p:ph type="subTitle" idx="4294967295"/>
          </p:nvPr>
        </p:nvSpPr>
        <p:spPr>
          <a:xfrm>
            <a:off x="1275150" y="3268101"/>
            <a:ext cx="6593700" cy="126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t>I am </a:t>
            </a:r>
            <a:r>
              <a:rPr lang="fr-FR" sz="1800" b="1" dirty="0" smtClean="0"/>
              <a:t>Rania </a:t>
            </a:r>
            <a:r>
              <a:rPr lang="fr-FR" sz="1800" b="1" dirty="0" err="1" smtClean="0"/>
              <a:t>Chengane</a:t>
            </a:r>
            <a:r>
              <a:rPr lang="en" sz="1400" i="1" dirty="0" smtClean="0"/>
              <a:t>. </a:t>
            </a:r>
          </a:p>
          <a:p>
            <a:pPr marL="0" lvl="0" indent="0" algn="ctr" rtl="0">
              <a:spcBef>
                <a:spcPts val="0"/>
              </a:spcBef>
              <a:spcAft>
                <a:spcPts val="0"/>
              </a:spcAft>
              <a:buNone/>
            </a:pPr>
            <a:r>
              <a:rPr lang="fr-FR" sz="1400" i="1" dirty="0" err="1" smtClean="0"/>
              <a:t>Algiers</a:t>
            </a:r>
            <a:r>
              <a:rPr lang="fr-FR" sz="1400" i="1" dirty="0" smtClean="0"/>
              <a:t> </a:t>
            </a:r>
            <a:r>
              <a:rPr lang="fr-FR" sz="1400" i="1" dirty="0" err="1" smtClean="0"/>
              <a:t>University</a:t>
            </a:r>
            <a:r>
              <a:rPr lang="fr-FR" sz="1400" i="1" dirty="0" smtClean="0"/>
              <a:t> 1</a:t>
            </a:r>
            <a:endParaRPr sz="1400" i="1" dirty="0"/>
          </a:p>
          <a:p>
            <a:pPr marL="0" lvl="0" indent="0" algn="ctr">
              <a:spcBef>
                <a:spcPts val="0"/>
              </a:spcBef>
              <a:spcAft>
                <a:spcPts val="0"/>
              </a:spcAft>
              <a:buClr>
                <a:schemeClr val="dk1"/>
              </a:buClr>
              <a:buSzPts val="1100"/>
              <a:buFont typeface="Arial"/>
              <a:buNone/>
            </a:pPr>
            <a:r>
              <a:rPr lang="en" sz="1400" i="1" dirty="0"/>
              <a:t>You can find me </a:t>
            </a:r>
            <a:r>
              <a:rPr lang="en" sz="1400" i="1" dirty="0" smtClean="0"/>
              <a:t>at: rania.chengane@gmail.com</a:t>
            </a:r>
            <a:endParaRPr sz="1400" b="1" i="1" dirty="0"/>
          </a:p>
        </p:txBody>
      </p:sp>
      <p:pic>
        <p:nvPicPr>
          <p:cNvPr id="110" name="Shape 110"/>
          <p:cNvPicPr preferRelativeResize="0"/>
          <p:nvPr/>
        </p:nvPicPr>
        <p:blipFill>
          <a:blip r:embed="rId3">
            <a:extLst>
              <a:ext uri="{28A0092B-C50C-407E-A947-70E740481C1C}">
                <a14:useLocalDpi xmlns:a14="http://schemas.microsoft.com/office/drawing/2010/main" val="0"/>
              </a:ext>
            </a:extLst>
          </a:blip>
          <a:stretch>
            <a:fillRect/>
          </a:stretch>
        </p:blipFill>
        <p:spPr>
          <a:xfrm>
            <a:off x="3559325" y="723602"/>
            <a:ext cx="2025600" cy="1332346"/>
          </a:xfrm>
          <a:prstGeom prst="diamond">
            <a:avLst/>
          </a:prstGeom>
          <a:noFill/>
          <a:ln w="114300" cap="flat" cmpd="sng">
            <a:solidFill>
              <a:srgbClr val="FFFFFF"/>
            </a:solidFill>
            <a:prstDash val="solid"/>
            <a:miter lim="8000"/>
            <a:headEnd type="none" w="sm" len="sm"/>
            <a:tailEnd type="none" w="sm" len="sm"/>
          </a:ln>
          <a:effectLst>
            <a:outerShdw blurRad="142875" dist="47625" dir="5400000" algn="bl" rotWithShape="0">
              <a:srgbClr val="000000">
                <a:alpha val="14000"/>
              </a:srgbClr>
            </a:outerShdw>
          </a:effectLst>
        </p:spPr>
      </p:pic>
      <p:sp>
        <p:nvSpPr>
          <p:cNvPr id="111" name="Shape 111"/>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902900" y="742300"/>
            <a:ext cx="7338300" cy="607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fr-FR" dirty="0" smtClean="0"/>
              <a:t>Introduction:</a:t>
            </a:r>
            <a:endParaRPr dirty="0"/>
          </a:p>
        </p:txBody>
      </p:sp>
      <p:sp>
        <p:nvSpPr>
          <p:cNvPr id="129" name="Shape 129"/>
          <p:cNvSpPr txBox="1">
            <a:spLocks noGrp="1"/>
          </p:cNvSpPr>
          <p:nvPr>
            <p:ph type="body" idx="1"/>
          </p:nvPr>
        </p:nvSpPr>
        <p:spPr>
          <a:xfrm>
            <a:off x="902900" y="1598734"/>
            <a:ext cx="7338300" cy="2638500"/>
          </a:xfrm>
          <a:prstGeom prst="rect">
            <a:avLst/>
          </a:prstGeom>
        </p:spPr>
        <p:txBody>
          <a:bodyPr spcFirstLastPara="1" wrap="square" lIns="91425" tIns="91425" rIns="91425" bIns="91425" anchor="t" anchorCtr="0">
            <a:noAutofit/>
          </a:bodyPr>
          <a:lstStyle/>
          <a:p>
            <a:pPr lvl="0"/>
            <a:r>
              <a:rPr lang="fr-FR" dirty="0" smtClean="0"/>
              <a:t>Program :Erasmus Exchange program (</a:t>
            </a:r>
            <a:r>
              <a:rPr lang="fr-FR" dirty="0"/>
              <a:t>EU-</a:t>
            </a:r>
            <a:r>
              <a:rPr lang="fr-FR" dirty="0" err="1"/>
              <a:t>Metalic</a:t>
            </a:r>
            <a:r>
              <a:rPr lang="fr-FR" dirty="0"/>
              <a:t> </a:t>
            </a:r>
            <a:r>
              <a:rPr lang="fr-FR" dirty="0" smtClean="0"/>
              <a:t>II).</a:t>
            </a:r>
          </a:p>
          <a:p>
            <a:pPr marL="457200" lvl="0" indent="-368300" rtl="0">
              <a:spcBef>
                <a:spcPts val="600"/>
              </a:spcBef>
              <a:spcAft>
                <a:spcPts val="0"/>
              </a:spcAft>
              <a:buSzPts val="2200"/>
              <a:buChar char="⬗"/>
            </a:pPr>
            <a:r>
              <a:rPr lang="fr-FR" dirty="0" smtClean="0"/>
              <a:t>Duration : 10 </a:t>
            </a:r>
            <a:r>
              <a:rPr lang="fr-FR" dirty="0" err="1" smtClean="0"/>
              <a:t>months</a:t>
            </a:r>
            <a:r>
              <a:rPr lang="fr-FR" dirty="0" smtClean="0"/>
              <a:t> (12 </a:t>
            </a:r>
            <a:r>
              <a:rPr lang="fr-FR" dirty="0" err="1" smtClean="0"/>
              <a:t>September</a:t>
            </a:r>
            <a:r>
              <a:rPr lang="fr-FR" dirty="0" smtClean="0"/>
              <a:t> 2016- 12 July 2017).</a:t>
            </a:r>
          </a:p>
          <a:p>
            <a:pPr marL="457200" lvl="0" indent="-368300" rtl="0">
              <a:spcBef>
                <a:spcPts val="600"/>
              </a:spcBef>
              <a:spcAft>
                <a:spcPts val="0"/>
              </a:spcAft>
              <a:buSzPts val="2200"/>
              <a:buChar char="⬗"/>
            </a:pPr>
            <a:r>
              <a:rPr lang="fr-FR" dirty="0" smtClean="0"/>
              <a:t>Country/City: </a:t>
            </a:r>
            <a:r>
              <a:rPr lang="fr-FR" dirty="0" err="1" smtClean="0"/>
              <a:t>Croatia</a:t>
            </a:r>
            <a:r>
              <a:rPr lang="fr-FR" dirty="0" smtClean="0"/>
              <a:t>/Zagreb.</a:t>
            </a:r>
          </a:p>
          <a:p>
            <a:pPr marL="457200" lvl="0" indent="-368300" rtl="0">
              <a:spcBef>
                <a:spcPts val="600"/>
              </a:spcBef>
              <a:spcAft>
                <a:spcPts val="0"/>
              </a:spcAft>
              <a:buSzPts val="2200"/>
              <a:buChar char="⬗"/>
            </a:pPr>
            <a:r>
              <a:rPr lang="fr-FR" dirty="0" smtClean="0"/>
              <a:t>Field of </a:t>
            </a:r>
            <a:r>
              <a:rPr lang="fr-FR" dirty="0" err="1" smtClean="0"/>
              <a:t>studies</a:t>
            </a:r>
            <a:r>
              <a:rPr lang="fr-FR" dirty="0" smtClean="0"/>
              <a:t>: </a:t>
            </a:r>
            <a:r>
              <a:rPr lang="fr-FR" dirty="0" err="1" smtClean="0"/>
              <a:t>Biology</a:t>
            </a:r>
            <a:r>
              <a:rPr lang="fr-FR" dirty="0" smtClean="0"/>
              <a:t>.</a:t>
            </a:r>
          </a:p>
          <a:p>
            <a:pPr marL="457200" lvl="0" indent="-368300" rtl="0">
              <a:spcBef>
                <a:spcPts val="600"/>
              </a:spcBef>
              <a:spcAft>
                <a:spcPts val="0"/>
              </a:spcAft>
              <a:buSzPts val="2200"/>
              <a:buChar char="⬗"/>
            </a:pPr>
            <a:endParaRPr lang="fr-FR" dirty="0"/>
          </a:p>
          <a:p>
            <a:pPr marL="457200" lvl="0" indent="-368300" rtl="0">
              <a:spcBef>
                <a:spcPts val="600"/>
              </a:spcBef>
              <a:spcAft>
                <a:spcPts val="0"/>
              </a:spcAft>
              <a:buSzPts val="2200"/>
              <a:buChar char="⬗"/>
            </a:pPr>
            <a:endParaRPr lang="fr-FR" dirty="0" smtClean="0"/>
          </a:p>
        </p:txBody>
      </p:sp>
      <p:sp>
        <p:nvSpPr>
          <p:cNvPr id="130" name="Shape 130"/>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3258675" y="1643125"/>
            <a:ext cx="26268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1.</a:t>
            </a:r>
            <a:endParaRPr dirty="0"/>
          </a:p>
          <a:p>
            <a:pPr marL="0" lvl="0" indent="0" rtl="0">
              <a:spcBef>
                <a:spcPts val="0"/>
              </a:spcBef>
              <a:spcAft>
                <a:spcPts val="0"/>
              </a:spcAft>
              <a:buNone/>
            </a:pPr>
            <a:r>
              <a:rPr lang="en" dirty="0" smtClean="0"/>
              <a:t>Academic </a:t>
            </a:r>
            <a:endParaRPr dirty="0"/>
          </a:p>
        </p:txBody>
      </p:sp>
      <p:sp>
        <p:nvSpPr>
          <p:cNvPr id="117" name="Shape 117"/>
          <p:cNvSpPr txBox="1">
            <a:spLocks noGrp="1"/>
          </p:cNvSpPr>
          <p:nvPr>
            <p:ph type="subTitle" idx="1"/>
          </p:nvPr>
        </p:nvSpPr>
        <p:spPr>
          <a:xfrm>
            <a:off x="3258675" y="3068654"/>
            <a:ext cx="26268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02824" y="1600600"/>
            <a:ext cx="7341583" cy="2891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smtClean="0"/>
              <a:t>First semester:</a:t>
            </a:r>
          </a:p>
          <a:p>
            <a:pPr marL="0" lvl="0" indent="0" rtl="0">
              <a:spcBef>
                <a:spcPts val="600"/>
              </a:spcBef>
              <a:spcAft>
                <a:spcPts val="0"/>
              </a:spcAft>
              <a:buNone/>
            </a:pPr>
            <a:endParaRPr lang="en" b="1" dirty="0" smtClean="0"/>
          </a:p>
          <a:p>
            <a:pPr marL="0" lvl="0" indent="0" rtl="0">
              <a:spcBef>
                <a:spcPts val="600"/>
              </a:spcBef>
              <a:spcAft>
                <a:spcPts val="0"/>
              </a:spcAft>
              <a:buNone/>
            </a:pPr>
            <a:r>
              <a:rPr lang="fr-FR" b="1" dirty="0" smtClean="0"/>
              <a:t>-</a:t>
            </a:r>
            <a:r>
              <a:rPr lang="fr-FR" b="1" dirty="0" err="1" smtClean="0"/>
              <a:t>Cells</a:t>
            </a:r>
            <a:r>
              <a:rPr lang="fr-FR" b="1" dirty="0" smtClean="0"/>
              <a:t> </a:t>
            </a:r>
            <a:r>
              <a:rPr lang="fr-FR" b="1" dirty="0" err="1" smtClean="0"/>
              <a:t>biology</a:t>
            </a:r>
            <a:r>
              <a:rPr lang="fr-FR" b="1" dirty="0" smtClean="0"/>
              <a:t> : (</a:t>
            </a:r>
            <a:r>
              <a:rPr lang="fr-FR" b="1" dirty="0" err="1" smtClean="0"/>
              <a:t>Credit</a:t>
            </a:r>
            <a:r>
              <a:rPr lang="fr-FR" b="1" dirty="0" smtClean="0"/>
              <a:t> 8) </a:t>
            </a:r>
          </a:p>
          <a:p>
            <a:pPr marL="0" lvl="0" indent="0" rtl="0">
              <a:spcBef>
                <a:spcPts val="600"/>
              </a:spcBef>
              <a:spcAft>
                <a:spcPts val="0"/>
              </a:spcAft>
              <a:buNone/>
            </a:pPr>
            <a:r>
              <a:rPr lang="fr-FR" b="1" dirty="0" smtClean="0"/>
              <a:t>-</a:t>
            </a:r>
            <a:r>
              <a:rPr lang="fr-FR" b="1" dirty="0" err="1" smtClean="0"/>
              <a:t>Biophysics</a:t>
            </a:r>
            <a:r>
              <a:rPr lang="fr-FR" b="1" dirty="0" smtClean="0"/>
              <a:t> : (</a:t>
            </a:r>
            <a:r>
              <a:rPr lang="fr-FR" b="1" dirty="0" err="1" smtClean="0"/>
              <a:t>Credit</a:t>
            </a:r>
            <a:r>
              <a:rPr lang="fr-FR" b="1" dirty="0" smtClean="0"/>
              <a:t> 5)</a:t>
            </a:r>
          </a:p>
          <a:p>
            <a:pPr marL="0" lvl="0" indent="0" rtl="0">
              <a:spcBef>
                <a:spcPts val="600"/>
              </a:spcBef>
              <a:spcAft>
                <a:spcPts val="0"/>
              </a:spcAft>
              <a:buNone/>
            </a:pPr>
            <a:r>
              <a:rPr lang="fr-FR" b="1" dirty="0" smtClean="0"/>
              <a:t>-Marine </a:t>
            </a:r>
            <a:r>
              <a:rPr lang="fr-FR" b="1" dirty="0" err="1" smtClean="0"/>
              <a:t>Biology</a:t>
            </a:r>
            <a:r>
              <a:rPr lang="fr-FR" b="1" dirty="0" smtClean="0"/>
              <a:t> : (</a:t>
            </a:r>
            <a:r>
              <a:rPr lang="fr-FR" b="1" dirty="0" err="1" smtClean="0"/>
              <a:t>Credit</a:t>
            </a:r>
            <a:r>
              <a:rPr lang="fr-FR" b="1" dirty="0" smtClean="0"/>
              <a:t> 4)</a:t>
            </a:r>
          </a:p>
          <a:p>
            <a:pPr marL="0" lvl="0" indent="0" rtl="0">
              <a:spcBef>
                <a:spcPts val="600"/>
              </a:spcBef>
              <a:spcAft>
                <a:spcPts val="0"/>
              </a:spcAft>
              <a:buNone/>
            </a:pPr>
            <a:endParaRPr lang="fr-FR" b="1" dirty="0" smtClean="0"/>
          </a:p>
          <a:p>
            <a:pPr marL="0" lvl="0" indent="0" rtl="0">
              <a:spcBef>
                <a:spcPts val="600"/>
              </a:spcBef>
              <a:spcAft>
                <a:spcPts val="0"/>
              </a:spcAft>
              <a:buNone/>
            </a:pPr>
            <a:endParaRPr b="1" dirty="0" smtClean="0"/>
          </a:p>
        </p:txBody>
      </p:sp>
      <p:sp>
        <p:nvSpPr>
          <p:cNvPr id="157" name="Shape 157"/>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2" name="Titre 1"/>
          <p:cNvSpPr>
            <a:spLocks noGrp="1"/>
          </p:cNvSpPr>
          <p:nvPr>
            <p:ph type="title"/>
          </p:nvPr>
        </p:nvSpPr>
        <p:spPr/>
        <p:txBody>
          <a:bodyPr/>
          <a:lstStyle/>
          <a:p>
            <a:r>
              <a:rPr lang="fr-FR" dirty="0" err="1" smtClean="0"/>
              <a:t>Biology</a:t>
            </a:r>
            <a:r>
              <a:rPr lang="fr-FR" dirty="0" smtClean="0"/>
              <a:t> courses:</a:t>
            </a:r>
            <a:endParaRPr lang="fr-FR" dirty="0"/>
          </a:p>
        </p:txBody>
      </p:sp>
      <p:pic>
        <p:nvPicPr>
          <p:cNvPr id="4098" name="Picture 2" descr="C:\Users\User\Pictures\phone\Picture\Messenger\Instagram\IMG_20170322_134956_2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020" y="915566"/>
            <a:ext cx="2011343" cy="35757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902824" y="1600600"/>
            <a:ext cx="7413591" cy="2891700"/>
          </a:xfrm>
        </p:spPr>
        <p:txBody>
          <a:bodyPr/>
          <a:lstStyle/>
          <a:p>
            <a:r>
              <a:rPr lang="fr-FR" b="1" dirty="0" smtClean="0"/>
              <a:t>Second </a:t>
            </a:r>
            <a:r>
              <a:rPr lang="fr-FR" b="1" dirty="0" err="1" smtClean="0"/>
              <a:t>semester</a:t>
            </a:r>
            <a:r>
              <a:rPr lang="fr-FR" b="1" dirty="0" smtClean="0"/>
              <a:t>:</a:t>
            </a:r>
          </a:p>
          <a:p>
            <a:pPr marL="114300" indent="0">
              <a:buNone/>
            </a:pPr>
            <a:r>
              <a:rPr lang="fr-FR" b="1" dirty="0" smtClean="0"/>
              <a:t>-</a:t>
            </a:r>
            <a:r>
              <a:rPr lang="fr-FR" b="1" dirty="0" err="1" smtClean="0"/>
              <a:t>Genetic</a:t>
            </a:r>
            <a:r>
              <a:rPr lang="fr-FR" b="1" dirty="0" smtClean="0"/>
              <a:t>: ( </a:t>
            </a:r>
            <a:r>
              <a:rPr lang="fr-FR" b="1" dirty="0" err="1" smtClean="0"/>
              <a:t>Credit</a:t>
            </a:r>
            <a:r>
              <a:rPr lang="fr-FR" b="1" dirty="0" smtClean="0"/>
              <a:t> 9)</a:t>
            </a:r>
          </a:p>
          <a:p>
            <a:pPr marL="114300" indent="0">
              <a:buNone/>
            </a:pPr>
            <a:r>
              <a:rPr lang="fr-FR" b="1" dirty="0" smtClean="0"/>
              <a:t>-Plant </a:t>
            </a:r>
            <a:r>
              <a:rPr lang="fr-FR" b="1" dirty="0" err="1" smtClean="0"/>
              <a:t>physiology</a:t>
            </a:r>
            <a:r>
              <a:rPr lang="fr-FR" b="1" dirty="0" smtClean="0"/>
              <a:t>: (</a:t>
            </a:r>
            <a:r>
              <a:rPr lang="fr-FR" b="1" dirty="0" err="1" smtClean="0"/>
              <a:t>Credit</a:t>
            </a:r>
            <a:r>
              <a:rPr lang="fr-FR" b="1" dirty="0" smtClean="0"/>
              <a:t> 7)</a:t>
            </a:r>
          </a:p>
          <a:p>
            <a:pPr marL="114300" indent="0">
              <a:buNone/>
            </a:pPr>
            <a:r>
              <a:rPr lang="fr-FR" b="1" dirty="0" smtClean="0"/>
              <a:t>-</a:t>
            </a:r>
            <a:r>
              <a:rPr lang="en-US" b="1" dirty="0"/>
              <a:t>Model organisms in molecular </a:t>
            </a:r>
            <a:r>
              <a:rPr lang="en-US" b="1" dirty="0" smtClean="0"/>
              <a:t>biology: (Credit 4)</a:t>
            </a:r>
          </a:p>
          <a:p>
            <a:pPr marL="114300" indent="0">
              <a:buNone/>
            </a:pPr>
            <a:r>
              <a:rPr lang="en-US" b="1" dirty="0" smtClean="0"/>
              <a:t>-Mediterranean: (Credit 3)</a:t>
            </a:r>
            <a:endParaRPr lang="fr-FR" b="1" dirty="0"/>
          </a:p>
        </p:txBody>
      </p:sp>
      <p:sp>
        <p:nvSpPr>
          <p:cNvPr id="5" name="Espace réservé du numéro de diapositive 4"/>
          <p:cNvSpPr>
            <a:spLocks noGrp="1"/>
          </p:cNvSpPr>
          <p:nvPr>
            <p:ph type="sldNum" idx="12"/>
          </p:nvPr>
        </p:nvSpPr>
        <p:spPr/>
        <p:txBody>
          <a:bodyPr/>
          <a:lstStyle/>
          <a:p>
            <a:pPr marL="0" lvl="0" indent="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38603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902900" y="742300"/>
            <a:ext cx="3291600" cy="607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sz="1600" dirty="0"/>
          </a:p>
        </p:txBody>
      </p:sp>
      <p:sp>
        <p:nvSpPr>
          <p:cNvPr id="172" name="Shape 172"/>
          <p:cNvSpPr txBox="1">
            <a:spLocks noGrp="1"/>
          </p:cNvSpPr>
          <p:nvPr>
            <p:ph type="body" idx="1"/>
          </p:nvPr>
        </p:nvSpPr>
        <p:spPr>
          <a:xfrm>
            <a:off x="971600" y="1707654"/>
            <a:ext cx="3291600" cy="2241544"/>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smtClean="0"/>
              <a:t>For the diffrent courses, I made presentations, seminar</a:t>
            </a:r>
            <a:r>
              <a:rPr lang="en" dirty="0"/>
              <a:t> </a:t>
            </a:r>
            <a:r>
              <a:rPr lang="en" dirty="0" smtClean="0"/>
              <a:t>and reports.</a:t>
            </a:r>
            <a:endParaRPr dirty="0"/>
          </a:p>
        </p:txBody>
      </p:sp>
      <p:sp>
        <p:nvSpPr>
          <p:cNvPr id="173" name="Shape 173"/>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2.</a:t>
            </a:r>
            <a:br>
              <a:rPr lang="fr-FR" dirty="0" smtClean="0"/>
            </a:br>
            <a:r>
              <a:rPr lang="fr-FR" dirty="0" smtClean="0"/>
              <a:t>Social</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4962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77"/>
        <p:cNvGrpSpPr/>
        <p:nvPr/>
      </p:nvGrpSpPr>
      <p:grpSpPr>
        <a:xfrm>
          <a:off x="0" y="0"/>
          <a:ext cx="0" cy="0"/>
          <a:chOff x="0" y="0"/>
          <a:chExt cx="0" cy="0"/>
        </a:xfrm>
      </p:grpSpPr>
      <p:sp>
        <p:nvSpPr>
          <p:cNvPr id="179" name="Shape 179"/>
          <p:cNvSpPr txBox="1">
            <a:spLocks noGrp="1"/>
          </p:cNvSpPr>
          <p:nvPr>
            <p:ph type="sldNum" idx="12"/>
          </p:nvPr>
        </p:nvSpPr>
        <p:spPr>
          <a:xfrm>
            <a:off x="50" y="4645875"/>
            <a:ext cx="9144000" cy="497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5" name="Shape 135"/>
          <p:cNvSpPr txBox="1">
            <a:spLocks/>
          </p:cNvSpPr>
          <p:nvPr/>
        </p:nvSpPr>
        <p:spPr>
          <a:xfrm>
            <a:off x="3491880" y="3594591"/>
            <a:ext cx="62358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1pPr>
            <a:lvl2pPr marR="0" lvl="1"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2pPr>
            <a:lvl3pPr marR="0" lvl="2"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3pPr>
            <a:lvl4pPr marR="0" lvl="3"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4pPr>
            <a:lvl5pPr marR="0" lvl="4"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5pPr>
            <a:lvl6pPr marR="0" lvl="5"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6pPr>
            <a:lvl7pPr marR="0" lvl="6"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7pPr>
            <a:lvl8pPr marR="0" lvl="7"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8pPr>
            <a:lvl9pPr marR="0" lvl="8" algn="ctr" rtl="0">
              <a:lnSpc>
                <a:spcPct val="100000"/>
              </a:lnSpc>
              <a:spcBef>
                <a:spcPts val="0"/>
              </a:spcBef>
              <a:spcAft>
                <a:spcPts val="0"/>
              </a:spcAft>
              <a:buClr>
                <a:srgbClr val="666666"/>
              </a:buClr>
              <a:buSzPts val="1800"/>
              <a:buFont typeface="Vidaloka"/>
              <a:buNone/>
              <a:defRPr sz="1800" b="0" i="0" u="none" strike="noStrike" cap="none">
                <a:solidFill>
                  <a:srgbClr val="666666"/>
                </a:solidFill>
                <a:latin typeface="Vidaloka"/>
                <a:ea typeface="Vidaloka"/>
                <a:cs typeface="Vidaloka"/>
                <a:sym typeface="Vidaloka"/>
              </a:defRPr>
            </a:lvl9pPr>
          </a:lstStyle>
          <a:p>
            <a:r>
              <a:rPr lang="fr-FR" sz="6000" dirty="0" smtClean="0">
                <a:solidFill>
                  <a:schemeClr val="bg1"/>
                </a:solidFill>
              </a:rPr>
              <a:t>ESN Zagreb</a:t>
            </a:r>
            <a:endParaRPr lang="fr-FR" sz="6000" dirty="0">
              <a:solidFill>
                <a:schemeClr val="bg1"/>
              </a:solidFill>
            </a:endParaRPr>
          </a:p>
        </p:txBody>
      </p:sp>
    </p:spTree>
  </p:cSld>
  <p:clrMapOvr>
    <a:masterClrMapping/>
  </p:clrMapOvr>
</p:sld>
</file>

<file path=ppt/theme/theme1.xml><?xml version="1.0" encoding="utf-8"?>
<a:theme xmlns:a="http://schemas.openxmlformats.org/drawingml/2006/main" name="Helican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230</Words>
  <Application>Microsoft Office PowerPoint</Application>
  <PresentationFormat>On-screen Show (16:9)</PresentationFormat>
  <Paragraphs>49</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Vidaloka</vt:lpstr>
      <vt:lpstr>Tinos</vt:lpstr>
      <vt:lpstr>Helicanus template</vt:lpstr>
      <vt:lpstr>EU-METALIC Student Exchange  ALGERIA-CROATIA  Rania Chengane</vt:lpstr>
      <vt:lpstr>Hello!</vt:lpstr>
      <vt:lpstr>Introduction:</vt:lpstr>
      <vt:lpstr>1. Academic </vt:lpstr>
      <vt:lpstr>Biology courses:</vt:lpstr>
      <vt:lpstr>PowerPoint Presentation</vt:lpstr>
      <vt:lpstr>PowerPoint Presentation</vt:lpstr>
      <vt:lpstr>2. Social</vt:lpstr>
      <vt:lpstr>PowerPoint Presentation</vt:lpstr>
      <vt:lpstr>PowerPoint Presentation</vt:lpstr>
      <vt:lpstr>International dinner:</vt:lpstr>
      <vt:lpstr>Free hugs :</vt:lpstr>
      <vt:lpstr>Social week</vt:lpstr>
      <vt:lpstr>3. Volunteering</vt:lpstr>
      <vt:lpstr>Are you syrious organisation: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Rania</dc:creator>
  <cp:lastModifiedBy>Utente</cp:lastModifiedBy>
  <cp:revision>13</cp:revision>
  <dcterms:modified xsi:type="dcterms:W3CDTF">2018-04-23T10:38:31Z</dcterms:modified>
</cp:coreProperties>
</file>